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1155" r:id="rId5"/>
    <p:sldId id="1212" r:id="rId6"/>
    <p:sldId id="1181" r:id="rId7"/>
    <p:sldId id="824" r:id="rId8"/>
    <p:sldId id="1163" r:id="rId9"/>
    <p:sldId id="838" r:id="rId10"/>
    <p:sldId id="1195" r:id="rId11"/>
    <p:sldId id="1191" r:id="rId12"/>
    <p:sldId id="1192" r:id="rId13"/>
    <p:sldId id="1208" r:id="rId14"/>
    <p:sldId id="1194" r:id="rId15"/>
    <p:sldId id="1199" r:id="rId16"/>
    <p:sldId id="1180" r:id="rId17"/>
    <p:sldId id="1198" r:id="rId18"/>
    <p:sldId id="664" r:id="rId19"/>
    <p:sldId id="1206" r:id="rId20"/>
    <p:sldId id="1167" r:id="rId21"/>
    <p:sldId id="1200" r:id="rId22"/>
    <p:sldId id="1179" r:id="rId23"/>
    <p:sldId id="1187" r:id="rId24"/>
    <p:sldId id="1202" r:id="rId25"/>
    <p:sldId id="1201" r:id="rId26"/>
    <p:sldId id="1165" r:id="rId27"/>
    <p:sldId id="1166" r:id="rId28"/>
    <p:sldId id="1157" r:id="rId29"/>
    <p:sldId id="1168" r:id="rId30"/>
    <p:sldId id="776" r:id="rId31"/>
    <p:sldId id="1193" r:id="rId32"/>
    <p:sldId id="1171" r:id="rId33"/>
    <p:sldId id="1203" r:id="rId34"/>
    <p:sldId id="1205" r:id="rId35"/>
    <p:sldId id="1209" r:id="rId36"/>
    <p:sldId id="120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16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E992CF-13C3-4900-89C1-0E4758F5EDC8}" v="194" dt="2021-09-22T07:48:08.9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94660"/>
  </p:normalViewPr>
  <p:slideViewPr>
    <p:cSldViewPr snapToGrid="0">
      <p:cViewPr varScale="1">
        <p:scale>
          <a:sx n="84" d="100"/>
          <a:sy n="84" d="100"/>
        </p:scale>
        <p:origin x="816"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mond Friel" userId="582597ff-2a50-4eb2-9f8e-0aab70b024e7" providerId="ADAL" clId="{59E992CF-13C3-4900-89C1-0E4758F5EDC8}"/>
    <pc:docChg chg="undo custSel addSld delSld modSld">
      <pc:chgData name="Raymond Friel" userId="582597ff-2a50-4eb2-9f8e-0aab70b024e7" providerId="ADAL" clId="{59E992CF-13C3-4900-89C1-0E4758F5EDC8}" dt="2021-09-22T07:48:08.890" v="1317"/>
      <pc:docMkLst>
        <pc:docMk/>
      </pc:docMkLst>
      <pc:sldChg chg="del">
        <pc:chgData name="Raymond Friel" userId="582597ff-2a50-4eb2-9f8e-0aab70b024e7" providerId="ADAL" clId="{59E992CF-13C3-4900-89C1-0E4758F5EDC8}" dt="2021-09-19T09:09:58.817" v="2" actId="47"/>
        <pc:sldMkLst>
          <pc:docMk/>
          <pc:sldMk cId="3281199253" sldId="273"/>
        </pc:sldMkLst>
      </pc:sldChg>
      <pc:sldChg chg="modSp add mod modNotesTx">
        <pc:chgData name="Raymond Friel" userId="582597ff-2a50-4eb2-9f8e-0aab70b024e7" providerId="ADAL" clId="{59E992CF-13C3-4900-89C1-0E4758F5EDC8}" dt="2021-09-21T08:26:41.862" v="1231" actId="20577"/>
        <pc:sldMkLst>
          <pc:docMk/>
          <pc:sldMk cId="2643321586" sldId="664"/>
        </pc:sldMkLst>
        <pc:spChg chg="mod">
          <ac:chgData name="Raymond Friel" userId="582597ff-2a50-4eb2-9f8e-0aab70b024e7" providerId="ADAL" clId="{59E992CF-13C3-4900-89C1-0E4758F5EDC8}" dt="2021-09-21T08:24:29.234" v="1081" actId="2711"/>
          <ac:spMkLst>
            <pc:docMk/>
            <pc:sldMk cId="2643321586" sldId="664"/>
            <ac:spMk id="3" creationId="{4F89B34E-1233-4AB3-816B-274CAB545B71}"/>
          </ac:spMkLst>
        </pc:spChg>
        <pc:spChg chg="mod">
          <ac:chgData name="Raymond Friel" userId="582597ff-2a50-4eb2-9f8e-0aab70b024e7" providerId="ADAL" clId="{59E992CF-13C3-4900-89C1-0E4758F5EDC8}" dt="2021-09-21T08:25:04.647" v="1086" actId="14100"/>
          <ac:spMkLst>
            <pc:docMk/>
            <pc:sldMk cId="2643321586" sldId="664"/>
            <ac:spMk id="4" creationId="{2BA89989-FE46-4B53-A874-87B47E5771A7}"/>
          </ac:spMkLst>
        </pc:spChg>
      </pc:sldChg>
      <pc:sldChg chg="add">
        <pc:chgData name="Raymond Friel" userId="582597ff-2a50-4eb2-9f8e-0aab70b024e7" providerId="ADAL" clId="{59E992CF-13C3-4900-89C1-0E4758F5EDC8}" dt="2021-09-19T09:09:28.049" v="1"/>
        <pc:sldMkLst>
          <pc:docMk/>
          <pc:sldMk cId="1019364115" sldId="776"/>
        </pc:sldMkLst>
      </pc:sldChg>
      <pc:sldChg chg="add del">
        <pc:chgData name="Raymond Friel" userId="582597ff-2a50-4eb2-9f8e-0aab70b024e7" providerId="ADAL" clId="{59E992CF-13C3-4900-89C1-0E4758F5EDC8}" dt="2021-09-21T08:27:01.680" v="1233" actId="47"/>
        <pc:sldMkLst>
          <pc:docMk/>
          <pc:sldMk cId="3361178058" sldId="783"/>
        </pc:sldMkLst>
      </pc:sldChg>
      <pc:sldChg chg="add modNotesTx">
        <pc:chgData name="Raymond Friel" userId="582597ff-2a50-4eb2-9f8e-0aab70b024e7" providerId="ADAL" clId="{59E992CF-13C3-4900-89C1-0E4758F5EDC8}" dt="2021-09-22T07:39:31.714" v="1277" actId="20577"/>
        <pc:sldMkLst>
          <pc:docMk/>
          <pc:sldMk cId="310122921" sldId="824"/>
        </pc:sldMkLst>
      </pc:sldChg>
      <pc:sldChg chg="add del">
        <pc:chgData name="Raymond Friel" userId="582597ff-2a50-4eb2-9f8e-0aab70b024e7" providerId="ADAL" clId="{59E992CF-13C3-4900-89C1-0E4758F5EDC8}" dt="2021-09-22T07:38:56.034" v="1252" actId="2696"/>
        <pc:sldMkLst>
          <pc:docMk/>
          <pc:sldMk cId="566430747" sldId="824"/>
        </pc:sldMkLst>
      </pc:sldChg>
      <pc:sldChg chg="modSp add mod modNotesTx">
        <pc:chgData name="Raymond Friel" userId="582597ff-2a50-4eb2-9f8e-0aab70b024e7" providerId="ADAL" clId="{59E992CF-13C3-4900-89C1-0E4758F5EDC8}" dt="2021-09-21T08:12:13.933" v="1040" actId="2711"/>
        <pc:sldMkLst>
          <pc:docMk/>
          <pc:sldMk cId="2933356163" sldId="838"/>
        </pc:sldMkLst>
        <pc:spChg chg="mod">
          <ac:chgData name="Raymond Friel" userId="582597ff-2a50-4eb2-9f8e-0aab70b024e7" providerId="ADAL" clId="{59E992CF-13C3-4900-89C1-0E4758F5EDC8}" dt="2021-09-21T08:12:13.933" v="1040" actId="2711"/>
          <ac:spMkLst>
            <pc:docMk/>
            <pc:sldMk cId="2933356163" sldId="838"/>
            <ac:spMk id="2" creationId="{021BCAF5-C186-4843-A5F5-040DEBBD0D3C}"/>
          </ac:spMkLst>
        </pc:spChg>
        <pc:spChg chg="mod">
          <ac:chgData name="Raymond Friel" userId="582597ff-2a50-4eb2-9f8e-0aab70b024e7" providerId="ADAL" clId="{59E992CF-13C3-4900-89C1-0E4758F5EDC8}" dt="2021-09-21T08:12:04.285" v="1039" actId="255"/>
          <ac:spMkLst>
            <pc:docMk/>
            <pc:sldMk cId="2933356163" sldId="838"/>
            <ac:spMk id="3" creationId="{0CEB64BF-DF34-4FE0-AD50-EE3255B24B45}"/>
          </ac:spMkLst>
        </pc:spChg>
      </pc:sldChg>
      <pc:sldChg chg="del">
        <pc:chgData name="Raymond Friel" userId="582597ff-2a50-4eb2-9f8e-0aab70b024e7" providerId="ADAL" clId="{59E992CF-13C3-4900-89C1-0E4758F5EDC8}" dt="2021-09-19T09:08:50.051" v="0" actId="47"/>
        <pc:sldMkLst>
          <pc:docMk/>
          <pc:sldMk cId="1315928768" sldId="1147"/>
        </pc:sldMkLst>
      </pc:sldChg>
      <pc:sldChg chg="del">
        <pc:chgData name="Raymond Friel" userId="582597ff-2a50-4eb2-9f8e-0aab70b024e7" providerId="ADAL" clId="{59E992CF-13C3-4900-89C1-0E4758F5EDC8}" dt="2021-09-19T09:08:50.051" v="0" actId="47"/>
        <pc:sldMkLst>
          <pc:docMk/>
          <pc:sldMk cId="3741434984" sldId="1149"/>
        </pc:sldMkLst>
      </pc:sldChg>
      <pc:sldChg chg="del">
        <pc:chgData name="Raymond Friel" userId="582597ff-2a50-4eb2-9f8e-0aab70b024e7" providerId="ADAL" clId="{59E992CF-13C3-4900-89C1-0E4758F5EDC8}" dt="2021-09-19T09:08:50.051" v="0" actId="47"/>
        <pc:sldMkLst>
          <pc:docMk/>
          <pc:sldMk cId="1655153729" sldId="1151"/>
        </pc:sldMkLst>
      </pc:sldChg>
      <pc:sldChg chg="del">
        <pc:chgData name="Raymond Friel" userId="582597ff-2a50-4eb2-9f8e-0aab70b024e7" providerId="ADAL" clId="{59E992CF-13C3-4900-89C1-0E4758F5EDC8}" dt="2021-09-19T09:08:50.051" v="0" actId="47"/>
        <pc:sldMkLst>
          <pc:docMk/>
          <pc:sldMk cId="350352527" sldId="1152"/>
        </pc:sldMkLst>
      </pc:sldChg>
      <pc:sldChg chg="modSp add">
        <pc:chgData name="Raymond Friel" userId="582597ff-2a50-4eb2-9f8e-0aab70b024e7" providerId="ADAL" clId="{59E992CF-13C3-4900-89C1-0E4758F5EDC8}" dt="2021-09-19T09:12:32.519" v="180" actId="20577"/>
        <pc:sldMkLst>
          <pc:docMk/>
          <pc:sldMk cId="4264388532" sldId="1155"/>
        </pc:sldMkLst>
        <pc:graphicFrameChg chg="mod">
          <ac:chgData name="Raymond Friel" userId="582597ff-2a50-4eb2-9f8e-0aab70b024e7" providerId="ADAL" clId="{59E992CF-13C3-4900-89C1-0E4758F5EDC8}" dt="2021-09-19T09:12:32.519" v="180" actId="20577"/>
          <ac:graphicFrameMkLst>
            <pc:docMk/>
            <pc:sldMk cId="4264388532" sldId="1155"/>
            <ac:graphicFrameMk id="5" creationId="{107DC861-0F52-4888-AC44-F30F45C804B5}"/>
          </ac:graphicFrameMkLst>
        </pc:graphicFrameChg>
      </pc:sldChg>
      <pc:sldChg chg="add">
        <pc:chgData name="Raymond Friel" userId="582597ff-2a50-4eb2-9f8e-0aab70b024e7" providerId="ADAL" clId="{59E992CF-13C3-4900-89C1-0E4758F5EDC8}" dt="2021-09-19T09:09:28.049" v="1"/>
        <pc:sldMkLst>
          <pc:docMk/>
          <pc:sldMk cId="2500658013" sldId="1157"/>
        </pc:sldMkLst>
      </pc:sldChg>
      <pc:sldChg chg="modSp add mod modNotesTx">
        <pc:chgData name="Raymond Friel" userId="582597ff-2a50-4eb2-9f8e-0aab70b024e7" providerId="ADAL" clId="{59E992CF-13C3-4900-89C1-0E4758F5EDC8}" dt="2021-09-22T07:41:45.527" v="1315" actId="20577"/>
        <pc:sldMkLst>
          <pc:docMk/>
          <pc:sldMk cId="1810646323" sldId="1163"/>
        </pc:sldMkLst>
        <pc:spChg chg="mod">
          <ac:chgData name="Raymond Friel" userId="582597ff-2a50-4eb2-9f8e-0aab70b024e7" providerId="ADAL" clId="{59E992CF-13C3-4900-89C1-0E4758F5EDC8}" dt="2021-09-22T07:40:33.521" v="1278" actId="20577"/>
          <ac:spMkLst>
            <pc:docMk/>
            <pc:sldMk cId="1810646323" sldId="1163"/>
            <ac:spMk id="3" creationId="{419A4A30-DCC8-4D03-B1B8-4E8CB80439E7}"/>
          </ac:spMkLst>
        </pc:spChg>
        <pc:spChg chg="mod">
          <ac:chgData name="Raymond Friel" userId="582597ff-2a50-4eb2-9f8e-0aab70b024e7" providerId="ADAL" clId="{59E992CF-13C3-4900-89C1-0E4758F5EDC8}" dt="2021-09-21T08:12:48.241" v="1044" actId="2711"/>
          <ac:spMkLst>
            <pc:docMk/>
            <pc:sldMk cId="1810646323" sldId="1163"/>
            <ac:spMk id="11" creationId="{BEECE484-0ADE-41B0-BF3C-99EDC1ED1FC6}"/>
          </ac:spMkLst>
        </pc:spChg>
      </pc:sldChg>
      <pc:sldChg chg="add">
        <pc:chgData name="Raymond Friel" userId="582597ff-2a50-4eb2-9f8e-0aab70b024e7" providerId="ADAL" clId="{59E992CF-13C3-4900-89C1-0E4758F5EDC8}" dt="2021-09-19T09:09:28.049" v="1"/>
        <pc:sldMkLst>
          <pc:docMk/>
          <pc:sldMk cId="821372379" sldId="1165"/>
        </pc:sldMkLst>
      </pc:sldChg>
      <pc:sldChg chg="add">
        <pc:chgData name="Raymond Friel" userId="582597ff-2a50-4eb2-9f8e-0aab70b024e7" providerId="ADAL" clId="{59E992CF-13C3-4900-89C1-0E4758F5EDC8}" dt="2021-09-19T09:09:28.049" v="1"/>
        <pc:sldMkLst>
          <pc:docMk/>
          <pc:sldMk cId="4270010672" sldId="1166"/>
        </pc:sldMkLst>
      </pc:sldChg>
      <pc:sldChg chg="add del modNotesTx">
        <pc:chgData name="Raymond Friel" userId="582597ff-2a50-4eb2-9f8e-0aab70b024e7" providerId="ADAL" clId="{59E992CF-13C3-4900-89C1-0E4758F5EDC8}" dt="2021-09-22T07:47:59.949" v="1316" actId="2696"/>
        <pc:sldMkLst>
          <pc:docMk/>
          <pc:sldMk cId="690023894" sldId="1167"/>
        </pc:sldMkLst>
      </pc:sldChg>
      <pc:sldChg chg="add del">
        <pc:chgData name="Raymond Friel" userId="582597ff-2a50-4eb2-9f8e-0aab70b024e7" providerId="ADAL" clId="{59E992CF-13C3-4900-89C1-0E4758F5EDC8}" dt="2021-09-21T08:04:28.461" v="693" actId="2696"/>
        <pc:sldMkLst>
          <pc:docMk/>
          <pc:sldMk cId="3205060650" sldId="1167"/>
        </pc:sldMkLst>
      </pc:sldChg>
      <pc:sldChg chg="add">
        <pc:chgData name="Raymond Friel" userId="582597ff-2a50-4eb2-9f8e-0aab70b024e7" providerId="ADAL" clId="{59E992CF-13C3-4900-89C1-0E4758F5EDC8}" dt="2021-09-22T07:48:08.890" v="1317"/>
        <pc:sldMkLst>
          <pc:docMk/>
          <pc:sldMk cId="3292852820" sldId="1167"/>
        </pc:sldMkLst>
      </pc:sldChg>
      <pc:sldChg chg="add">
        <pc:chgData name="Raymond Friel" userId="582597ff-2a50-4eb2-9f8e-0aab70b024e7" providerId="ADAL" clId="{59E992CF-13C3-4900-89C1-0E4758F5EDC8}" dt="2021-09-19T09:09:28.049" v="1"/>
        <pc:sldMkLst>
          <pc:docMk/>
          <pc:sldMk cId="527879072" sldId="1168"/>
        </pc:sldMkLst>
      </pc:sldChg>
      <pc:sldChg chg="add">
        <pc:chgData name="Raymond Friel" userId="582597ff-2a50-4eb2-9f8e-0aab70b024e7" providerId="ADAL" clId="{59E992CF-13C3-4900-89C1-0E4758F5EDC8}" dt="2021-09-19T09:09:28.049" v="1"/>
        <pc:sldMkLst>
          <pc:docMk/>
          <pc:sldMk cId="381786819" sldId="1171"/>
        </pc:sldMkLst>
      </pc:sldChg>
      <pc:sldChg chg="add">
        <pc:chgData name="Raymond Friel" userId="582597ff-2a50-4eb2-9f8e-0aab70b024e7" providerId="ADAL" clId="{59E992CF-13C3-4900-89C1-0E4758F5EDC8}" dt="2021-09-19T09:09:28.049" v="1"/>
        <pc:sldMkLst>
          <pc:docMk/>
          <pc:sldMk cId="1958142581" sldId="1179"/>
        </pc:sldMkLst>
      </pc:sldChg>
      <pc:sldChg chg="modSp add mod">
        <pc:chgData name="Raymond Friel" userId="582597ff-2a50-4eb2-9f8e-0aab70b024e7" providerId="ADAL" clId="{59E992CF-13C3-4900-89C1-0E4758F5EDC8}" dt="2021-09-21T08:17:00.247" v="1061" actId="2711"/>
        <pc:sldMkLst>
          <pc:docMk/>
          <pc:sldMk cId="1750353205" sldId="1180"/>
        </pc:sldMkLst>
        <pc:spChg chg="mod">
          <ac:chgData name="Raymond Friel" userId="582597ff-2a50-4eb2-9f8e-0aab70b024e7" providerId="ADAL" clId="{59E992CF-13C3-4900-89C1-0E4758F5EDC8}" dt="2021-09-21T08:17:00.247" v="1061" actId="2711"/>
          <ac:spMkLst>
            <pc:docMk/>
            <pc:sldMk cId="1750353205" sldId="1180"/>
            <ac:spMk id="14" creationId="{63BB2E08-40D7-4F5A-BA8A-C7D17042B916}"/>
          </ac:spMkLst>
        </pc:spChg>
      </pc:sldChg>
      <pc:sldChg chg="modSp add mod">
        <pc:chgData name="Raymond Friel" userId="582597ff-2a50-4eb2-9f8e-0aab70b024e7" providerId="ADAL" clId="{59E992CF-13C3-4900-89C1-0E4758F5EDC8}" dt="2021-09-21T08:07:25.134" v="702" actId="27636"/>
        <pc:sldMkLst>
          <pc:docMk/>
          <pc:sldMk cId="2586907383" sldId="1181"/>
        </pc:sldMkLst>
        <pc:spChg chg="mod">
          <ac:chgData name="Raymond Friel" userId="582597ff-2a50-4eb2-9f8e-0aab70b024e7" providerId="ADAL" clId="{59E992CF-13C3-4900-89C1-0E4758F5EDC8}" dt="2021-09-21T08:07:25.134" v="702" actId="27636"/>
          <ac:spMkLst>
            <pc:docMk/>
            <pc:sldMk cId="2586907383" sldId="1181"/>
            <ac:spMk id="2" creationId="{BE4FFF17-F5AE-40CE-A16F-9731293AA3C6}"/>
          </ac:spMkLst>
        </pc:spChg>
        <pc:spChg chg="mod">
          <ac:chgData name="Raymond Friel" userId="582597ff-2a50-4eb2-9f8e-0aab70b024e7" providerId="ADAL" clId="{59E992CF-13C3-4900-89C1-0E4758F5EDC8}" dt="2021-09-21T08:07:12.443" v="700" actId="113"/>
          <ac:spMkLst>
            <pc:docMk/>
            <pc:sldMk cId="2586907383" sldId="1181"/>
            <ac:spMk id="3" creationId="{3AE42A1D-1549-4474-B2A5-62E5A8230405}"/>
          </ac:spMkLst>
        </pc:spChg>
      </pc:sldChg>
      <pc:sldChg chg="add del">
        <pc:chgData name="Raymond Friel" userId="582597ff-2a50-4eb2-9f8e-0aab70b024e7" providerId="ADAL" clId="{59E992CF-13C3-4900-89C1-0E4758F5EDC8}" dt="2021-09-21T08:02:10.432" v="506" actId="2696"/>
        <pc:sldMkLst>
          <pc:docMk/>
          <pc:sldMk cId="480572668" sldId="1183"/>
        </pc:sldMkLst>
      </pc:sldChg>
      <pc:sldChg chg="delSp add del setBg delDesignElem">
        <pc:chgData name="Raymond Friel" userId="582597ff-2a50-4eb2-9f8e-0aab70b024e7" providerId="ADAL" clId="{59E992CF-13C3-4900-89C1-0E4758F5EDC8}" dt="2021-09-21T08:04:00.176" v="692" actId="47"/>
        <pc:sldMkLst>
          <pc:docMk/>
          <pc:sldMk cId="2739982292" sldId="1183"/>
        </pc:sldMkLst>
        <pc:spChg chg="del">
          <ac:chgData name="Raymond Friel" userId="582597ff-2a50-4eb2-9f8e-0aab70b024e7" providerId="ADAL" clId="{59E992CF-13C3-4900-89C1-0E4758F5EDC8}" dt="2021-09-21T08:02:13.941" v="508"/>
          <ac:spMkLst>
            <pc:docMk/>
            <pc:sldMk cId="2739982292" sldId="1183"/>
            <ac:spMk id="71" creationId="{4038CB10-1F5C-4D54-9DF7-12586DE5B007}"/>
          </ac:spMkLst>
        </pc:spChg>
        <pc:spChg chg="del">
          <ac:chgData name="Raymond Friel" userId="582597ff-2a50-4eb2-9f8e-0aab70b024e7" providerId="ADAL" clId="{59E992CF-13C3-4900-89C1-0E4758F5EDC8}" dt="2021-09-21T08:02:13.941" v="508"/>
          <ac:spMkLst>
            <pc:docMk/>
            <pc:sldMk cId="2739982292" sldId="1183"/>
            <ac:spMk id="73" creationId="{73ED6512-6858-4552-B699-9A97FE9A4EA2}"/>
          </ac:spMkLst>
        </pc:spChg>
      </pc:sldChg>
      <pc:sldChg chg="add">
        <pc:chgData name="Raymond Friel" userId="582597ff-2a50-4eb2-9f8e-0aab70b024e7" providerId="ADAL" clId="{59E992CF-13C3-4900-89C1-0E4758F5EDC8}" dt="2021-09-19T09:09:28.049" v="1"/>
        <pc:sldMkLst>
          <pc:docMk/>
          <pc:sldMk cId="2551945341" sldId="1187"/>
        </pc:sldMkLst>
      </pc:sldChg>
      <pc:sldChg chg="add del">
        <pc:chgData name="Raymond Friel" userId="582597ff-2a50-4eb2-9f8e-0aab70b024e7" providerId="ADAL" clId="{59E992CF-13C3-4900-89C1-0E4758F5EDC8}" dt="2021-09-21T08:03:56.855" v="691" actId="47"/>
        <pc:sldMkLst>
          <pc:docMk/>
          <pc:sldMk cId="4029736459" sldId="1189"/>
        </pc:sldMkLst>
      </pc:sldChg>
      <pc:sldChg chg="modSp add mod">
        <pc:chgData name="Raymond Friel" userId="582597ff-2a50-4eb2-9f8e-0aab70b024e7" providerId="ADAL" clId="{59E992CF-13C3-4900-89C1-0E4758F5EDC8}" dt="2021-09-21T08:14:25.324" v="1049" actId="2711"/>
        <pc:sldMkLst>
          <pc:docMk/>
          <pc:sldMk cId="2930982131" sldId="1191"/>
        </pc:sldMkLst>
        <pc:spChg chg="mod">
          <ac:chgData name="Raymond Friel" userId="582597ff-2a50-4eb2-9f8e-0aab70b024e7" providerId="ADAL" clId="{59E992CF-13C3-4900-89C1-0E4758F5EDC8}" dt="2021-09-21T08:14:25.324" v="1049" actId="2711"/>
          <ac:spMkLst>
            <pc:docMk/>
            <pc:sldMk cId="2930982131" sldId="1191"/>
            <ac:spMk id="2" creationId="{E0889F06-FBA1-41B9-BF16-2C3A6316F75D}"/>
          </ac:spMkLst>
        </pc:spChg>
        <pc:spChg chg="mod">
          <ac:chgData name="Raymond Friel" userId="582597ff-2a50-4eb2-9f8e-0aab70b024e7" providerId="ADAL" clId="{59E992CF-13C3-4900-89C1-0E4758F5EDC8}" dt="2021-09-21T08:14:17.701" v="1048" actId="2711"/>
          <ac:spMkLst>
            <pc:docMk/>
            <pc:sldMk cId="2930982131" sldId="1191"/>
            <ac:spMk id="4" creationId="{04F4C01F-911B-4188-AAB3-4127E87D8BBF}"/>
          </ac:spMkLst>
        </pc:spChg>
      </pc:sldChg>
      <pc:sldChg chg="modSp add mod">
        <pc:chgData name="Raymond Friel" userId="582597ff-2a50-4eb2-9f8e-0aab70b024e7" providerId="ADAL" clId="{59E992CF-13C3-4900-89C1-0E4758F5EDC8}" dt="2021-09-21T08:14:01.212" v="1047" actId="2711"/>
        <pc:sldMkLst>
          <pc:docMk/>
          <pc:sldMk cId="2062485452" sldId="1192"/>
        </pc:sldMkLst>
        <pc:spChg chg="mod">
          <ac:chgData name="Raymond Friel" userId="582597ff-2a50-4eb2-9f8e-0aab70b024e7" providerId="ADAL" clId="{59E992CF-13C3-4900-89C1-0E4758F5EDC8}" dt="2021-09-21T08:14:01.212" v="1047" actId="2711"/>
          <ac:spMkLst>
            <pc:docMk/>
            <pc:sldMk cId="2062485452" sldId="1192"/>
            <ac:spMk id="3" creationId="{A23FF7A2-A414-4C3E-A7E3-F5B2F31EFE6B}"/>
          </ac:spMkLst>
        </pc:spChg>
      </pc:sldChg>
      <pc:sldChg chg="add">
        <pc:chgData name="Raymond Friel" userId="582597ff-2a50-4eb2-9f8e-0aab70b024e7" providerId="ADAL" clId="{59E992CF-13C3-4900-89C1-0E4758F5EDC8}" dt="2021-09-19T09:09:28.049" v="1"/>
        <pc:sldMkLst>
          <pc:docMk/>
          <pc:sldMk cId="3666173674" sldId="1193"/>
        </pc:sldMkLst>
      </pc:sldChg>
      <pc:sldChg chg="addSp delSp modSp add mod">
        <pc:chgData name="Raymond Friel" userId="582597ff-2a50-4eb2-9f8e-0aab70b024e7" providerId="ADAL" clId="{59E992CF-13C3-4900-89C1-0E4758F5EDC8}" dt="2021-09-21T08:21:24.560" v="1078" actId="2711"/>
        <pc:sldMkLst>
          <pc:docMk/>
          <pc:sldMk cId="2026678080" sldId="1194"/>
        </pc:sldMkLst>
        <pc:spChg chg="mod">
          <ac:chgData name="Raymond Friel" userId="582597ff-2a50-4eb2-9f8e-0aab70b024e7" providerId="ADAL" clId="{59E992CF-13C3-4900-89C1-0E4758F5EDC8}" dt="2021-09-21T08:21:24.560" v="1078" actId="2711"/>
          <ac:spMkLst>
            <pc:docMk/>
            <pc:sldMk cId="2026678080" sldId="1194"/>
            <ac:spMk id="2" creationId="{C48E6EC8-9E6F-4B43-B7D5-CC0EF77829E3}"/>
          </ac:spMkLst>
        </pc:spChg>
        <pc:spChg chg="mod">
          <ac:chgData name="Raymond Friel" userId="582597ff-2a50-4eb2-9f8e-0aab70b024e7" providerId="ADAL" clId="{59E992CF-13C3-4900-89C1-0E4758F5EDC8}" dt="2021-09-21T08:21:16.043" v="1077" actId="255"/>
          <ac:spMkLst>
            <pc:docMk/>
            <pc:sldMk cId="2026678080" sldId="1194"/>
            <ac:spMk id="4" creationId="{65D15B6E-9856-499A-A54B-2E5FB90D3594}"/>
          </ac:spMkLst>
        </pc:spChg>
        <pc:spChg chg="add del">
          <ac:chgData name="Raymond Friel" userId="582597ff-2a50-4eb2-9f8e-0aab70b024e7" providerId="ADAL" clId="{59E992CF-13C3-4900-89C1-0E4758F5EDC8}" dt="2021-09-21T08:20:20.454" v="1068" actId="26606"/>
          <ac:spMkLst>
            <pc:docMk/>
            <pc:sldMk cId="2026678080" sldId="1194"/>
            <ac:spMk id="10" creationId="{2C61293E-6EBE-43EF-A52C-9BEBFD7679D4}"/>
          </ac:spMkLst>
        </pc:spChg>
        <pc:spChg chg="add del">
          <ac:chgData name="Raymond Friel" userId="582597ff-2a50-4eb2-9f8e-0aab70b024e7" providerId="ADAL" clId="{59E992CF-13C3-4900-89C1-0E4758F5EDC8}" dt="2021-09-21T08:20:20.454" v="1068" actId="26606"/>
          <ac:spMkLst>
            <pc:docMk/>
            <pc:sldMk cId="2026678080" sldId="1194"/>
            <ac:spMk id="12" creationId="{21540236-BFD5-4A9D-8840-4703E7F76825}"/>
          </ac:spMkLst>
        </pc:spChg>
        <pc:spChg chg="add del">
          <ac:chgData name="Raymond Friel" userId="582597ff-2a50-4eb2-9f8e-0aab70b024e7" providerId="ADAL" clId="{59E992CF-13C3-4900-89C1-0E4758F5EDC8}" dt="2021-09-21T08:20:20.438" v="1067" actId="26606"/>
          <ac:spMkLst>
            <pc:docMk/>
            <pc:sldMk cId="2026678080" sldId="1194"/>
            <ac:spMk id="71" creationId="{F13C74B1-5B17-4795-BED0-7140497B445A}"/>
          </ac:spMkLst>
        </pc:spChg>
        <pc:spChg chg="add del">
          <ac:chgData name="Raymond Friel" userId="582597ff-2a50-4eb2-9f8e-0aab70b024e7" providerId="ADAL" clId="{59E992CF-13C3-4900-89C1-0E4758F5EDC8}" dt="2021-09-21T08:20:20.438" v="1067" actId="26606"/>
          <ac:spMkLst>
            <pc:docMk/>
            <pc:sldMk cId="2026678080" sldId="1194"/>
            <ac:spMk id="73" creationId="{D4974D33-8DC5-464E-8C6D-BE58F0669C17}"/>
          </ac:spMkLst>
        </pc:spChg>
        <pc:spChg chg="add">
          <ac:chgData name="Raymond Friel" userId="582597ff-2a50-4eb2-9f8e-0aab70b024e7" providerId="ADAL" clId="{59E992CF-13C3-4900-89C1-0E4758F5EDC8}" dt="2021-09-21T08:20:20.454" v="1068" actId="26606"/>
          <ac:spMkLst>
            <pc:docMk/>
            <pc:sldMk cId="2026678080" sldId="1194"/>
            <ac:spMk id="1028" creationId="{04812C46-200A-4DEB-A05E-3ED6C68C2387}"/>
          </ac:spMkLst>
        </pc:spChg>
        <pc:spChg chg="add">
          <ac:chgData name="Raymond Friel" userId="582597ff-2a50-4eb2-9f8e-0aab70b024e7" providerId="ADAL" clId="{59E992CF-13C3-4900-89C1-0E4758F5EDC8}" dt="2021-09-21T08:20:20.454" v="1068" actId="26606"/>
          <ac:spMkLst>
            <pc:docMk/>
            <pc:sldMk cId="2026678080" sldId="1194"/>
            <ac:spMk id="1029" creationId="{D1EA859B-E555-4109-94F3-6700E046E008}"/>
          </ac:spMkLst>
        </pc:spChg>
        <pc:picChg chg="del">
          <ac:chgData name="Raymond Friel" userId="582597ff-2a50-4eb2-9f8e-0aab70b024e7" providerId="ADAL" clId="{59E992CF-13C3-4900-89C1-0E4758F5EDC8}" dt="2021-09-21T08:19:14.649" v="1064" actId="478"/>
          <ac:picMkLst>
            <pc:docMk/>
            <pc:sldMk cId="2026678080" sldId="1194"/>
            <ac:picMk id="5" creationId="{9EB3E0B9-64A9-4ADD-A437-0A668C82AD48}"/>
          </ac:picMkLst>
        </pc:picChg>
        <pc:picChg chg="add mod ord">
          <ac:chgData name="Raymond Friel" userId="582597ff-2a50-4eb2-9f8e-0aab70b024e7" providerId="ADAL" clId="{59E992CF-13C3-4900-89C1-0E4758F5EDC8}" dt="2021-09-21T08:20:20.454" v="1068" actId="26606"/>
          <ac:picMkLst>
            <pc:docMk/>
            <pc:sldMk cId="2026678080" sldId="1194"/>
            <ac:picMk id="1026" creationId="{A4075798-8D52-4E56-9DEF-C30F890A9AA9}"/>
          </ac:picMkLst>
        </pc:picChg>
      </pc:sldChg>
      <pc:sldChg chg="modSp add mod">
        <pc:chgData name="Raymond Friel" userId="582597ff-2a50-4eb2-9f8e-0aab70b024e7" providerId="ADAL" clId="{59E992CF-13C3-4900-89C1-0E4758F5EDC8}" dt="2021-09-21T08:11:38.057" v="1037" actId="27636"/>
        <pc:sldMkLst>
          <pc:docMk/>
          <pc:sldMk cId="3519874195" sldId="1195"/>
        </pc:sldMkLst>
        <pc:spChg chg="mod">
          <ac:chgData name="Raymond Friel" userId="582597ff-2a50-4eb2-9f8e-0aab70b024e7" providerId="ADAL" clId="{59E992CF-13C3-4900-89C1-0E4758F5EDC8}" dt="2021-09-21T08:11:27.620" v="1035" actId="2711"/>
          <ac:spMkLst>
            <pc:docMk/>
            <pc:sldMk cId="3519874195" sldId="1195"/>
            <ac:spMk id="2" creationId="{48ED0EC9-C01F-440B-856B-F93AE5D6B878}"/>
          </ac:spMkLst>
        </pc:spChg>
        <pc:spChg chg="mod">
          <ac:chgData name="Raymond Friel" userId="582597ff-2a50-4eb2-9f8e-0aab70b024e7" providerId="ADAL" clId="{59E992CF-13C3-4900-89C1-0E4758F5EDC8}" dt="2021-09-21T08:11:38.057" v="1037" actId="27636"/>
          <ac:spMkLst>
            <pc:docMk/>
            <pc:sldMk cId="3519874195" sldId="1195"/>
            <ac:spMk id="4" creationId="{41FCC0E3-37A7-472B-ACF0-B8D749F8BE7D}"/>
          </ac:spMkLst>
        </pc:spChg>
      </pc:sldChg>
      <pc:sldChg chg="modSp add mod">
        <pc:chgData name="Raymond Friel" userId="582597ff-2a50-4eb2-9f8e-0aab70b024e7" providerId="ADAL" clId="{59E992CF-13C3-4900-89C1-0E4758F5EDC8}" dt="2021-09-21T08:17:21.460" v="1062" actId="2711"/>
        <pc:sldMkLst>
          <pc:docMk/>
          <pc:sldMk cId="2854691867" sldId="1198"/>
        </pc:sldMkLst>
        <pc:spChg chg="mod">
          <ac:chgData name="Raymond Friel" userId="582597ff-2a50-4eb2-9f8e-0aab70b024e7" providerId="ADAL" clId="{59E992CF-13C3-4900-89C1-0E4758F5EDC8}" dt="2021-09-21T08:17:21.460" v="1062" actId="2711"/>
          <ac:spMkLst>
            <pc:docMk/>
            <pc:sldMk cId="2854691867" sldId="1198"/>
            <ac:spMk id="3" creationId="{A23FF7A2-A414-4C3E-A7E3-F5B2F31EFE6B}"/>
          </ac:spMkLst>
        </pc:spChg>
      </pc:sldChg>
      <pc:sldChg chg="modSp add mod">
        <pc:chgData name="Raymond Friel" userId="582597ff-2a50-4eb2-9f8e-0aab70b024e7" providerId="ADAL" clId="{59E992CF-13C3-4900-89C1-0E4758F5EDC8}" dt="2021-09-21T08:16:45.547" v="1060" actId="2711"/>
        <pc:sldMkLst>
          <pc:docMk/>
          <pc:sldMk cId="2572615952" sldId="1199"/>
        </pc:sldMkLst>
        <pc:spChg chg="mod">
          <ac:chgData name="Raymond Friel" userId="582597ff-2a50-4eb2-9f8e-0aab70b024e7" providerId="ADAL" clId="{59E992CF-13C3-4900-89C1-0E4758F5EDC8}" dt="2021-09-21T08:16:45.547" v="1060" actId="2711"/>
          <ac:spMkLst>
            <pc:docMk/>
            <pc:sldMk cId="2572615952" sldId="1199"/>
            <ac:spMk id="2" creationId="{2BFA0C8A-1D63-4EA1-BD69-09D486BE54CE}"/>
          </ac:spMkLst>
        </pc:spChg>
        <pc:spChg chg="mod">
          <ac:chgData name="Raymond Friel" userId="582597ff-2a50-4eb2-9f8e-0aab70b024e7" providerId="ADAL" clId="{59E992CF-13C3-4900-89C1-0E4758F5EDC8}" dt="2021-09-21T08:16:37.520" v="1059" actId="14100"/>
          <ac:spMkLst>
            <pc:docMk/>
            <pc:sldMk cId="2572615952" sldId="1199"/>
            <ac:spMk id="4" creationId="{86EDC23E-3A94-49FF-BBAE-27891ED84B46}"/>
          </ac:spMkLst>
        </pc:spChg>
      </pc:sldChg>
      <pc:sldChg chg="add">
        <pc:chgData name="Raymond Friel" userId="582597ff-2a50-4eb2-9f8e-0aab70b024e7" providerId="ADAL" clId="{59E992CF-13C3-4900-89C1-0E4758F5EDC8}" dt="2021-09-19T09:09:28.049" v="1"/>
        <pc:sldMkLst>
          <pc:docMk/>
          <pc:sldMk cId="1100476230" sldId="1200"/>
        </pc:sldMkLst>
      </pc:sldChg>
      <pc:sldChg chg="add">
        <pc:chgData name="Raymond Friel" userId="582597ff-2a50-4eb2-9f8e-0aab70b024e7" providerId="ADAL" clId="{59E992CF-13C3-4900-89C1-0E4758F5EDC8}" dt="2021-09-19T09:09:28.049" v="1"/>
        <pc:sldMkLst>
          <pc:docMk/>
          <pc:sldMk cId="3131413381" sldId="1201"/>
        </pc:sldMkLst>
      </pc:sldChg>
      <pc:sldChg chg="add">
        <pc:chgData name="Raymond Friel" userId="582597ff-2a50-4eb2-9f8e-0aab70b024e7" providerId="ADAL" clId="{59E992CF-13C3-4900-89C1-0E4758F5EDC8}" dt="2021-09-19T09:09:28.049" v="1"/>
        <pc:sldMkLst>
          <pc:docMk/>
          <pc:sldMk cId="1657300363" sldId="1202"/>
        </pc:sldMkLst>
      </pc:sldChg>
      <pc:sldChg chg="add">
        <pc:chgData name="Raymond Friel" userId="582597ff-2a50-4eb2-9f8e-0aab70b024e7" providerId="ADAL" clId="{59E992CF-13C3-4900-89C1-0E4758F5EDC8}" dt="2021-09-19T09:09:28.049" v="1"/>
        <pc:sldMkLst>
          <pc:docMk/>
          <pc:sldMk cId="1335303137" sldId="1203"/>
        </pc:sldMkLst>
      </pc:sldChg>
      <pc:sldChg chg="add">
        <pc:chgData name="Raymond Friel" userId="582597ff-2a50-4eb2-9f8e-0aab70b024e7" providerId="ADAL" clId="{59E992CF-13C3-4900-89C1-0E4758F5EDC8}" dt="2021-09-21T08:01:49.388" v="505"/>
        <pc:sldMkLst>
          <pc:docMk/>
          <pc:sldMk cId="1596704542" sldId="1204"/>
        </pc:sldMkLst>
      </pc:sldChg>
      <pc:sldChg chg="add del">
        <pc:chgData name="Raymond Friel" userId="582597ff-2a50-4eb2-9f8e-0aab70b024e7" providerId="ADAL" clId="{59E992CF-13C3-4900-89C1-0E4758F5EDC8}" dt="2021-09-21T08:01:42.712" v="504" actId="2696"/>
        <pc:sldMkLst>
          <pc:docMk/>
          <pc:sldMk cId="2991398498" sldId="1204"/>
        </pc:sldMkLst>
      </pc:sldChg>
      <pc:sldChg chg="add">
        <pc:chgData name="Raymond Friel" userId="582597ff-2a50-4eb2-9f8e-0aab70b024e7" providerId="ADAL" clId="{59E992CF-13C3-4900-89C1-0E4758F5EDC8}" dt="2021-09-19T09:09:28.049" v="1"/>
        <pc:sldMkLst>
          <pc:docMk/>
          <pc:sldMk cId="2226169758" sldId="1205"/>
        </pc:sldMkLst>
      </pc:sldChg>
      <pc:sldChg chg="add del">
        <pc:chgData name="Raymond Friel" userId="582597ff-2a50-4eb2-9f8e-0aab70b024e7" providerId="ADAL" clId="{59E992CF-13C3-4900-89C1-0E4758F5EDC8}" dt="2021-09-21T08:02:18.503" v="509" actId="2696"/>
        <pc:sldMkLst>
          <pc:docMk/>
          <pc:sldMk cId="3053285392" sldId="1206"/>
        </pc:sldMkLst>
      </pc:sldChg>
      <pc:sldChg chg="modSp add mod">
        <pc:chgData name="Raymond Friel" userId="582597ff-2a50-4eb2-9f8e-0aab70b024e7" providerId="ADAL" clId="{59E992CF-13C3-4900-89C1-0E4758F5EDC8}" dt="2021-09-21T08:17:34.458" v="1063" actId="2711"/>
        <pc:sldMkLst>
          <pc:docMk/>
          <pc:sldMk cId="3390659694" sldId="1206"/>
        </pc:sldMkLst>
        <pc:spChg chg="mod">
          <ac:chgData name="Raymond Friel" userId="582597ff-2a50-4eb2-9f8e-0aab70b024e7" providerId="ADAL" clId="{59E992CF-13C3-4900-89C1-0E4758F5EDC8}" dt="2021-09-21T08:17:34.458" v="1063" actId="2711"/>
          <ac:spMkLst>
            <pc:docMk/>
            <pc:sldMk cId="3390659694" sldId="1206"/>
            <ac:spMk id="3" creationId="{2D041321-C31B-4AA8-B179-EE92CDD4DDE9}"/>
          </ac:spMkLst>
        </pc:spChg>
      </pc:sldChg>
      <pc:sldChg chg="add del">
        <pc:chgData name="Raymond Friel" userId="582597ff-2a50-4eb2-9f8e-0aab70b024e7" providerId="ADAL" clId="{59E992CF-13C3-4900-89C1-0E4758F5EDC8}" dt="2021-09-21T08:26:52.046" v="1232" actId="47"/>
        <pc:sldMkLst>
          <pc:docMk/>
          <pc:sldMk cId="4138777935" sldId="1207"/>
        </pc:sldMkLst>
      </pc:sldChg>
      <pc:sldChg chg="modSp add mod modNotesTx">
        <pc:chgData name="Raymond Friel" userId="582597ff-2a50-4eb2-9f8e-0aab70b024e7" providerId="ADAL" clId="{59E992CF-13C3-4900-89C1-0E4758F5EDC8}" dt="2021-09-21T08:15:15.785" v="1054" actId="14100"/>
        <pc:sldMkLst>
          <pc:docMk/>
          <pc:sldMk cId="2535136954" sldId="1208"/>
        </pc:sldMkLst>
        <pc:spChg chg="mod">
          <ac:chgData name="Raymond Friel" userId="582597ff-2a50-4eb2-9f8e-0aab70b024e7" providerId="ADAL" clId="{59E992CF-13C3-4900-89C1-0E4758F5EDC8}" dt="2021-09-21T08:14:45.967" v="1050" actId="2711"/>
          <ac:spMkLst>
            <pc:docMk/>
            <pc:sldMk cId="2535136954" sldId="1208"/>
            <ac:spMk id="2" creationId="{1206F32D-CCA2-44BF-A6C7-B69B9C82203F}"/>
          </ac:spMkLst>
        </pc:spChg>
        <pc:spChg chg="mod">
          <ac:chgData name="Raymond Friel" userId="582597ff-2a50-4eb2-9f8e-0aab70b024e7" providerId="ADAL" clId="{59E992CF-13C3-4900-89C1-0E4758F5EDC8}" dt="2021-09-21T08:15:15.785" v="1054" actId="14100"/>
          <ac:spMkLst>
            <pc:docMk/>
            <pc:sldMk cId="2535136954" sldId="1208"/>
            <ac:spMk id="4" creationId="{499E792A-4EC1-4B1D-AEA2-76D3DB75414D}"/>
          </ac:spMkLst>
        </pc:spChg>
      </pc:sldChg>
      <pc:sldChg chg="add del">
        <pc:chgData name="Raymond Friel" userId="582597ff-2a50-4eb2-9f8e-0aab70b024e7" providerId="ADAL" clId="{59E992CF-13C3-4900-89C1-0E4758F5EDC8}" dt="2021-09-21T08:01:02.603" v="502" actId="2696"/>
        <pc:sldMkLst>
          <pc:docMk/>
          <pc:sldMk cId="1985448058" sldId="1209"/>
        </pc:sldMkLst>
      </pc:sldChg>
      <pc:sldChg chg="add">
        <pc:chgData name="Raymond Friel" userId="582597ff-2a50-4eb2-9f8e-0aab70b024e7" providerId="ADAL" clId="{59E992CF-13C3-4900-89C1-0E4758F5EDC8}" dt="2021-09-21T08:01:09.845" v="503"/>
        <pc:sldMkLst>
          <pc:docMk/>
          <pc:sldMk cId="4191334239" sldId="1209"/>
        </pc:sldMkLst>
      </pc:sldChg>
      <pc:sldChg chg="add del">
        <pc:chgData name="Raymond Friel" userId="582597ff-2a50-4eb2-9f8e-0aab70b024e7" providerId="ADAL" clId="{59E992CF-13C3-4900-89C1-0E4758F5EDC8}" dt="2021-09-21T08:03:43.319" v="689" actId="47"/>
        <pc:sldMkLst>
          <pc:docMk/>
          <pc:sldMk cId="1737356051" sldId="1210"/>
        </pc:sldMkLst>
      </pc:sldChg>
      <pc:sldChg chg="add del">
        <pc:chgData name="Raymond Friel" userId="582597ff-2a50-4eb2-9f8e-0aab70b024e7" providerId="ADAL" clId="{59E992CF-13C3-4900-89C1-0E4758F5EDC8}" dt="2021-09-21T08:03:50.048" v="690" actId="47"/>
        <pc:sldMkLst>
          <pc:docMk/>
          <pc:sldMk cId="1900447945" sldId="1211"/>
        </pc:sldMkLst>
      </pc:sldChg>
      <pc:sldChg chg="modSp new mod">
        <pc:chgData name="Raymond Friel" userId="582597ff-2a50-4eb2-9f8e-0aab70b024e7" providerId="ADAL" clId="{59E992CF-13C3-4900-89C1-0E4758F5EDC8}" dt="2021-09-22T07:37:20.676" v="1251" actId="5793"/>
        <pc:sldMkLst>
          <pc:docMk/>
          <pc:sldMk cId="3072180677" sldId="1212"/>
        </pc:sldMkLst>
        <pc:spChg chg="mod">
          <ac:chgData name="Raymond Friel" userId="582597ff-2a50-4eb2-9f8e-0aab70b024e7" providerId="ADAL" clId="{59E992CF-13C3-4900-89C1-0E4758F5EDC8}" dt="2021-09-21T08:13:28.775" v="1046" actId="2711"/>
          <ac:spMkLst>
            <pc:docMk/>
            <pc:sldMk cId="3072180677" sldId="1212"/>
            <ac:spMk id="2" creationId="{9C351FC0-288A-45AC-8A23-F84B71741BBE}"/>
          </ac:spMkLst>
        </pc:spChg>
        <pc:spChg chg="mod">
          <ac:chgData name="Raymond Friel" userId="582597ff-2a50-4eb2-9f8e-0aab70b024e7" providerId="ADAL" clId="{59E992CF-13C3-4900-89C1-0E4758F5EDC8}" dt="2021-09-22T07:37:20.676" v="1251" actId="5793"/>
          <ac:spMkLst>
            <pc:docMk/>
            <pc:sldMk cId="3072180677" sldId="1212"/>
            <ac:spMk id="3" creationId="{6F08D67E-EB64-41BA-807C-7A9E75DE88E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BD2997-814F-4E39-A6B0-A164BAF1656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CC11B70-9EA6-4100-862E-29E960DFCAF0}">
      <dgm:prSet custT="1"/>
      <dgm:spPr/>
      <dgm:t>
        <a:bodyPr/>
        <a:lstStyle/>
        <a:p>
          <a:r>
            <a:rPr lang="en-US" sz="3200" b="1" dirty="0"/>
            <a:t>The Mission of the Church in a post-Covid society</a:t>
          </a:r>
        </a:p>
      </dgm:t>
    </dgm:pt>
    <dgm:pt modelId="{31347619-3218-45D9-A493-50AE0CA0C3FB}" type="parTrans" cxnId="{B6A6A5D0-85A2-4317-BBB2-E768305005DC}">
      <dgm:prSet/>
      <dgm:spPr/>
      <dgm:t>
        <a:bodyPr/>
        <a:lstStyle/>
        <a:p>
          <a:endParaRPr lang="en-US"/>
        </a:p>
      </dgm:t>
    </dgm:pt>
    <dgm:pt modelId="{566A3DC0-6976-4C47-B93A-BE6FC69F0038}" type="sibTrans" cxnId="{B6A6A5D0-85A2-4317-BBB2-E768305005DC}">
      <dgm:prSet/>
      <dgm:spPr/>
      <dgm:t>
        <a:bodyPr/>
        <a:lstStyle/>
        <a:p>
          <a:endParaRPr lang="en-US"/>
        </a:p>
      </dgm:t>
    </dgm:pt>
    <dgm:pt modelId="{6F164EBA-A416-4D7A-A54A-053069C54F12}">
      <dgm:prSet custT="1"/>
      <dgm:spPr/>
      <dgm:t>
        <a:bodyPr/>
        <a:lstStyle/>
        <a:p>
          <a:r>
            <a:rPr lang="en-GB" sz="2400" dirty="0"/>
            <a:t>Raymond Friel</a:t>
          </a:r>
          <a:endParaRPr lang="en-US" sz="2400" dirty="0"/>
        </a:p>
      </dgm:t>
    </dgm:pt>
    <dgm:pt modelId="{B1E6C264-6773-4ADB-8BDA-A5489D85323B}" type="parTrans" cxnId="{AA130C78-082F-44C6-9C89-DDAB580316C1}">
      <dgm:prSet/>
      <dgm:spPr/>
      <dgm:t>
        <a:bodyPr/>
        <a:lstStyle/>
        <a:p>
          <a:endParaRPr lang="en-US"/>
        </a:p>
      </dgm:t>
    </dgm:pt>
    <dgm:pt modelId="{D3A18B3C-8266-4C04-96FA-417CED0E2972}" type="sibTrans" cxnId="{AA130C78-082F-44C6-9C89-DDAB580316C1}">
      <dgm:prSet/>
      <dgm:spPr/>
      <dgm:t>
        <a:bodyPr/>
        <a:lstStyle/>
        <a:p>
          <a:endParaRPr lang="en-US"/>
        </a:p>
      </dgm:t>
    </dgm:pt>
    <dgm:pt modelId="{E58A63A4-D708-468A-AC62-96F2405BBA12}">
      <dgm:prSet custT="1"/>
      <dgm:spPr/>
      <dgm:t>
        <a:bodyPr/>
        <a:lstStyle/>
        <a:p>
          <a:r>
            <a:rPr lang="en-GB" sz="2000" dirty="0"/>
            <a:t>CEO, Caritas Social Action Network</a:t>
          </a:r>
          <a:endParaRPr lang="en-US" sz="2000" dirty="0"/>
        </a:p>
      </dgm:t>
    </dgm:pt>
    <dgm:pt modelId="{30E31974-D3BA-4CBD-8080-CD994EC94D01}" type="parTrans" cxnId="{8F92A1D3-8BD6-49D9-83F8-D01D577B87F2}">
      <dgm:prSet/>
      <dgm:spPr/>
      <dgm:t>
        <a:bodyPr/>
        <a:lstStyle/>
        <a:p>
          <a:endParaRPr lang="en-US"/>
        </a:p>
      </dgm:t>
    </dgm:pt>
    <dgm:pt modelId="{C7F46E35-C177-4B2E-A95B-963F88E2490E}" type="sibTrans" cxnId="{8F92A1D3-8BD6-49D9-83F8-D01D577B87F2}">
      <dgm:prSet/>
      <dgm:spPr/>
      <dgm:t>
        <a:bodyPr/>
        <a:lstStyle/>
        <a:p>
          <a:endParaRPr lang="en-US"/>
        </a:p>
      </dgm:t>
    </dgm:pt>
    <dgm:pt modelId="{C0396D53-DBF3-4388-BDC6-4398D7028516}">
      <dgm:prSet custT="1"/>
      <dgm:spPr/>
      <dgm:t>
        <a:bodyPr/>
        <a:lstStyle/>
        <a:p>
          <a:r>
            <a:rPr lang="en-GB" sz="2000" dirty="0"/>
            <a:t>Twitter: @friel_raymond</a:t>
          </a:r>
          <a:endParaRPr lang="en-US" sz="2000" dirty="0"/>
        </a:p>
      </dgm:t>
    </dgm:pt>
    <dgm:pt modelId="{45A95DDD-3A92-43A7-81D8-DCB69302C987}" type="parTrans" cxnId="{6E9D16BF-BFB2-4E08-B650-88AF8B5CA093}">
      <dgm:prSet/>
      <dgm:spPr/>
      <dgm:t>
        <a:bodyPr/>
        <a:lstStyle/>
        <a:p>
          <a:endParaRPr lang="en-US"/>
        </a:p>
      </dgm:t>
    </dgm:pt>
    <dgm:pt modelId="{81E22175-033A-4D40-9D91-F48B80A27F80}" type="sibTrans" cxnId="{6E9D16BF-BFB2-4E08-B650-88AF8B5CA093}">
      <dgm:prSet/>
      <dgm:spPr/>
      <dgm:t>
        <a:bodyPr/>
        <a:lstStyle/>
        <a:p>
          <a:endParaRPr lang="en-US"/>
        </a:p>
      </dgm:t>
    </dgm:pt>
    <dgm:pt modelId="{323F9165-0DE0-4964-BBA8-7F66FCD3C41A}">
      <dgm:prSet custT="1"/>
      <dgm:spPr/>
      <dgm:t>
        <a:bodyPr/>
        <a:lstStyle/>
        <a:p>
          <a:r>
            <a:rPr lang="en-US" sz="2000" dirty="0"/>
            <a:t>ATCRE Conference Workshop, 2 October 2021</a:t>
          </a:r>
        </a:p>
      </dgm:t>
    </dgm:pt>
    <dgm:pt modelId="{B4C44F33-7E81-4DAD-AFA9-12CA3F182314}" type="parTrans" cxnId="{13F500D4-B865-4CEC-BA18-B16A1F66E3CE}">
      <dgm:prSet/>
      <dgm:spPr/>
      <dgm:t>
        <a:bodyPr/>
        <a:lstStyle/>
        <a:p>
          <a:endParaRPr lang="en-US"/>
        </a:p>
      </dgm:t>
    </dgm:pt>
    <dgm:pt modelId="{27AECEF1-7C79-4761-A9D6-976F6B9429A9}" type="sibTrans" cxnId="{13F500D4-B865-4CEC-BA18-B16A1F66E3CE}">
      <dgm:prSet/>
      <dgm:spPr/>
      <dgm:t>
        <a:bodyPr/>
        <a:lstStyle/>
        <a:p>
          <a:endParaRPr lang="en-US"/>
        </a:p>
      </dgm:t>
    </dgm:pt>
    <dgm:pt modelId="{18D37AF1-6CBF-40CA-8118-A6F1CABAA844}">
      <dgm:prSet custT="1"/>
      <dgm:spPr/>
      <dgm:t>
        <a:bodyPr/>
        <a:lstStyle/>
        <a:p>
          <a:r>
            <a:rPr lang="en-US" sz="1600" dirty="0"/>
            <a:t>“The Lord your God is with you wherever you go” (Joshua 1:9)</a:t>
          </a:r>
        </a:p>
      </dgm:t>
    </dgm:pt>
    <dgm:pt modelId="{2B180023-14E2-48F8-8097-496B35A9683F}" type="parTrans" cxnId="{751A32C4-8288-4225-A710-975441029121}">
      <dgm:prSet/>
      <dgm:spPr/>
      <dgm:t>
        <a:bodyPr/>
        <a:lstStyle/>
        <a:p>
          <a:endParaRPr lang="en-US"/>
        </a:p>
      </dgm:t>
    </dgm:pt>
    <dgm:pt modelId="{5C9E3F8C-37CA-41E1-B823-3ED97B25B871}" type="sibTrans" cxnId="{751A32C4-8288-4225-A710-975441029121}">
      <dgm:prSet/>
      <dgm:spPr/>
      <dgm:t>
        <a:bodyPr/>
        <a:lstStyle/>
        <a:p>
          <a:endParaRPr lang="en-US"/>
        </a:p>
      </dgm:t>
    </dgm:pt>
    <dgm:pt modelId="{015F762F-0B5E-460E-AD30-561B66081B6F}" type="pres">
      <dgm:prSet presAssocID="{DFBD2997-814F-4E39-A6B0-A164BAF1656A}" presName="linear" presStyleCnt="0">
        <dgm:presLayoutVars>
          <dgm:animLvl val="lvl"/>
          <dgm:resizeHandles val="exact"/>
        </dgm:presLayoutVars>
      </dgm:prSet>
      <dgm:spPr/>
    </dgm:pt>
    <dgm:pt modelId="{E0376157-34C7-4FCA-BE69-7A2676DE9A43}" type="pres">
      <dgm:prSet presAssocID="{CCC11B70-9EA6-4100-862E-29E960DFCAF0}" presName="parentText" presStyleLbl="node1" presStyleIdx="0" presStyleCnt="6" custScaleY="144016">
        <dgm:presLayoutVars>
          <dgm:chMax val="0"/>
          <dgm:bulletEnabled val="1"/>
        </dgm:presLayoutVars>
      </dgm:prSet>
      <dgm:spPr/>
    </dgm:pt>
    <dgm:pt modelId="{03856C71-DE92-4AF8-A6F7-77EBBF9E78F3}" type="pres">
      <dgm:prSet presAssocID="{566A3DC0-6976-4C47-B93A-BE6FC69F0038}" presName="spacer" presStyleCnt="0"/>
      <dgm:spPr/>
    </dgm:pt>
    <dgm:pt modelId="{B91BBED8-5AB8-42E6-9911-CFEDAC613ACD}" type="pres">
      <dgm:prSet presAssocID="{6F164EBA-A416-4D7A-A54A-053069C54F12}" presName="parentText" presStyleLbl="node1" presStyleIdx="1" presStyleCnt="6">
        <dgm:presLayoutVars>
          <dgm:chMax val="0"/>
          <dgm:bulletEnabled val="1"/>
        </dgm:presLayoutVars>
      </dgm:prSet>
      <dgm:spPr/>
    </dgm:pt>
    <dgm:pt modelId="{863D5626-A551-4CDC-8C99-E159CEE23D45}" type="pres">
      <dgm:prSet presAssocID="{D3A18B3C-8266-4C04-96FA-417CED0E2972}" presName="spacer" presStyleCnt="0"/>
      <dgm:spPr/>
    </dgm:pt>
    <dgm:pt modelId="{D243465D-A873-44F7-ADD7-AB665E4B767C}" type="pres">
      <dgm:prSet presAssocID="{E58A63A4-D708-468A-AC62-96F2405BBA12}" presName="parentText" presStyleLbl="node1" presStyleIdx="2" presStyleCnt="6">
        <dgm:presLayoutVars>
          <dgm:chMax val="0"/>
          <dgm:bulletEnabled val="1"/>
        </dgm:presLayoutVars>
      </dgm:prSet>
      <dgm:spPr/>
    </dgm:pt>
    <dgm:pt modelId="{79B68E9C-568E-45A1-B3A9-4A1AFB64772C}" type="pres">
      <dgm:prSet presAssocID="{C7F46E35-C177-4B2E-A95B-963F88E2490E}" presName="spacer" presStyleCnt="0"/>
      <dgm:spPr/>
    </dgm:pt>
    <dgm:pt modelId="{75736A3A-279E-41FB-BD03-4D09CF56FD73}" type="pres">
      <dgm:prSet presAssocID="{C0396D53-DBF3-4388-BDC6-4398D7028516}" presName="parentText" presStyleLbl="node1" presStyleIdx="3" presStyleCnt="6">
        <dgm:presLayoutVars>
          <dgm:chMax val="0"/>
          <dgm:bulletEnabled val="1"/>
        </dgm:presLayoutVars>
      </dgm:prSet>
      <dgm:spPr/>
    </dgm:pt>
    <dgm:pt modelId="{6B66E01C-B1B3-42BF-9CBB-B3ADBA4CF52F}" type="pres">
      <dgm:prSet presAssocID="{81E22175-033A-4D40-9D91-F48B80A27F80}" presName="spacer" presStyleCnt="0"/>
      <dgm:spPr/>
    </dgm:pt>
    <dgm:pt modelId="{3542D340-DAE9-40EE-AFCE-80353A5C1D47}" type="pres">
      <dgm:prSet presAssocID="{323F9165-0DE0-4964-BBA8-7F66FCD3C41A}" presName="parentText" presStyleLbl="node1" presStyleIdx="4" presStyleCnt="6">
        <dgm:presLayoutVars>
          <dgm:chMax val="0"/>
          <dgm:bulletEnabled val="1"/>
        </dgm:presLayoutVars>
      </dgm:prSet>
      <dgm:spPr/>
    </dgm:pt>
    <dgm:pt modelId="{AAB0164C-329D-4531-9F02-4072777AFAD4}" type="pres">
      <dgm:prSet presAssocID="{27AECEF1-7C79-4761-A9D6-976F6B9429A9}" presName="spacer" presStyleCnt="0"/>
      <dgm:spPr/>
    </dgm:pt>
    <dgm:pt modelId="{FB81DCA1-C095-4F3D-9877-BBFBFC2A97B8}" type="pres">
      <dgm:prSet presAssocID="{18D37AF1-6CBF-40CA-8118-A6F1CABAA844}" presName="parentText" presStyleLbl="node1" presStyleIdx="5" presStyleCnt="6" custLinFactY="-1160" custLinFactNeighborX="-1871" custLinFactNeighborY="-100000">
        <dgm:presLayoutVars>
          <dgm:chMax val="0"/>
          <dgm:bulletEnabled val="1"/>
        </dgm:presLayoutVars>
      </dgm:prSet>
      <dgm:spPr/>
    </dgm:pt>
  </dgm:ptLst>
  <dgm:cxnLst>
    <dgm:cxn modelId="{6E1E0B2A-315F-4A27-A867-B839A587FE91}" type="presOf" srcId="{18D37AF1-6CBF-40CA-8118-A6F1CABAA844}" destId="{FB81DCA1-C095-4F3D-9877-BBFBFC2A97B8}" srcOrd="0" destOrd="0" presId="urn:microsoft.com/office/officeart/2005/8/layout/vList2"/>
    <dgm:cxn modelId="{D05D722B-18B5-44DB-9B47-3CC74E2B0B6D}" type="presOf" srcId="{6F164EBA-A416-4D7A-A54A-053069C54F12}" destId="{B91BBED8-5AB8-42E6-9911-CFEDAC613ACD}" srcOrd="0" destOrd="0" presId="urn:microsoft.com/office/officeart/2005/8/layout/vList2"/>
    <dgm:cxn modelId="{F02F9D3A-1327-48D6-976B-DB13B9B2A18B}" type="presOf" srcId="{323F9165-0DE0-4964-BBA8-7F66FCD3C41A}" destId="{3542D340-DAE9-40EE-AFCE-80353A5C1D47}" srcOrd="0" destOrd="0" presId="urn:microsoft.com/office/officeart/2005/8/layout/vList2"/>
    <dgm:cxn modelId="{AA130C78-082F-44C6-9C89-DDAB580316C1}" srcId="{DFBD2997-814F-4E39-A6B0-A164BAF1656A}" destId="{6F164EBA-A416-4D7A-A54A-053069C54F12}" srcOrd="1" destOrd="0" parTransId="{B1E6C264-6773-4ADB-8BDA-A5489D85323B}" sibTransId="{D3A18B3C-8266-4C04-96FA-417CED0E2972}"/>
    <dgm:cxn modelId="{600034AE-C157-4C42-A707-8F4848BAFBDC}" type="presOf" srcId="{E58A63A4-D708-468A-AC62-96F2405BBA12}" destId="{D243465D-A873-44F7-ADD7-AB665E4B767C}" srcOrd="0" destOrd="0" presId="urn:microsoft.com/office/officeart/2005/8/layout/vList2"/>
    <dgm:cxn modelId="{DD1E93BC-62FD-4A6F-A474-2E686692FE61}" type="presOf" srcId="{C0396D53-DBF3-4388-BDC6-4398D7028516}" destId="{75736A3A-279E-41FB-BD03-4D09CF56FD73}" srcOrd="0" destOrd="0" presId="urn:microsoft.com/office/officeart/2005/8/layout/vList2"/>
    <dgm:cxn modelId="{6E9D16BF-BFB2-4E08-B650-88AF8B5CA093}" srcId="{DFBD2997-814F-4E39-A6B0-A164BAF1656A}" destId="{C0396D53-DBF3-4388-BDC6-4398D7028516}" srcOrd="3" destOrd="0" parTransId="{45A95DDD-3A92-43A7-81D8-DCB69302C987}" sibTransId="{81E22175-033A-4D40-9D91-F48B80A27F80}"/>
    <dgm:cxn modelId="{751A32C4-8288-4225-A710-975441029121}" srcId="{DFBD2997-814F-4E39-A6B0-A164BAF1656A}" destId="{18D37AF1-6CBF-40CA-8118-A6F1CABAA844}" srcOrd="5" destOrd="0" parTransId="{2B180023-14E2-48F8-8097-496B35A9683F}" sibTransId="{5C9E3F8C-37CA-41E1-B823-3ED97B25B871}"/>
    <dgm:cxn modelId="{1F94C4CA-3BDC-4149-B511-4DCAC75B45EE}" type="presOf" srcId="{CCC11B70-9EA6-4100-862E-29E960DFCAF0}" destId="{E0376157-34C7-4FCA-BE69-7A2676DE9A43}" srcOrd="0" destOrd="0" presId="urn:microsoft.com/office/officeart/2005/8/layout/vList2"/>
    <dgm:cxn modelId="{B6A6A5D0-85A2-4317-BBB2-E768305005DC}" srcId="{DFBD2997-814F-4E39-A6B0-A164BAF1656A}" destId="{CCC11B70-9EA6-4100-862E-29E960DFCAF0}" srcOrd="0" destOrd="0" parTransId="{31347619-3218-45D9-A493-50AE0CA0C3FB}" sibTransId="{566A3DC0-6976-4C47-B93A-BE6FC69F0038}"/>
    <dgm:cxn modelId="{8F92A1D3-8BD6-49D9-83F8-D01D577B87F2}" srcId="{DFBD2997-814F-4E39-A6B0-A164BAF1656A}" destId="{E58A63A4-D708-468A-AC62-96F2405BBA12}" srcOrd="2" destOrd="0" parTransId="{30E31974-D3BA-4CBD-8080-CD994EC94D01}" sibTransId="{C7F46E35-C177-4B2E-A95B-963F88E2490E}"/>
    <dgm:cxn modelId="{13F500D4-B865-4CEC-BA18-B16A1F66E3CE}" srcId="{DFBD2997-814F-4E39-A6B0-A164BAF1656A}" destId="{323F9165-0DE0-4964-BBA8-7F66FCD3C41A}" srcOrd="4" destOrd="0" parTransId="{B4C44F33-7E81-4DAD-AFA9-12CA3F182314}" sibTransId="{27AECEF1-7C79-4761-A9D6-976F6B9429A9}"/>
    <dgm:cxn modelId="{1B67E6DE-CFED-49A4-90B1-98B6A8CE3590}" type="presOf" srcId="{DFBD2997-814F-4E39-A6B0-A164BAF1656A}" destId="{015F762F-0B5E-460E-AD30-561B66081B6F}" srcOrd="0" destOrd="0" presId="urn:microsoft.com/office/officeart/2005/8/layout/vList2"/>
    <dgm:cxn modelId="{589E4864-D106-406E-865B-63C79D020FDE}" type="presParOf" srcId="{015F762F-0B5E-460E-AD30-561B66081B6F}" destId="{E0376157-34C7-4FCA-BE69-7A2676DE9A43}" srcOrd="0" destOrd="0" presId="urn:microsoft.com/office/officeart/2005/8/layout/vList2"/>
    <dgm:cxn modelId="{6A722DC7-A110-41D8-A234-0F8213B71FC7}" type="presParOf" srcId="{015F762F-0B5E-460E-AD30-561B66081B6F}" destId="{03856C71-DE92-4AF8-A6F7-77EBBF9E78F3}" srcOrd="1" destOrd="0" presId="urn:microsoft.com/office/officeart/2005/8/layout/vList2"/>
    <dgm:cxn modelId="{02718798-7000-45F0-B297-D896BD8D6415}" type="presParOf" srcId="{015F762F-0B5E-460E-AD30-561B66081B6F}" destId="{B91BBED8-5AB8-42E6-9911-CFEDAC613ACD}" srcOrd="2" destOrd="0" presId="urn:microsoft.com/office/officeart/2005/8/layout/vList2"/>
    <dgm:cxn modelId="{79C8C1DF-C379-4C9A-9068-53DEF3CB629A}" type="presParOf" srcId="{015F762F-0B5E-460E-AD30-561B66081B6F}" destId="{863D5626-A551-4CDC-8C99-E159CEE23D45}" srcOrd="3" destOrd="0" presId="urn:microsoft.com/office/officeart/2005/8/layout/vList2"/>
    <dgm:cxn modelId="{78231B83-DC95-4DC0-87CD-49B84AE11225}" type="presParOf" srcId="{015F762F-0B5E-460E-AD30-561B66081B6F}" destId="{D243465D-A873-44F7-ADD7-AB665E4B767C}" srcOrd="4" destOrd="0" presId="urn:microsoft.com/office/officeart/2005/8/layout/vList2"/>
    <dgm:cxn modelId="{C018459C-E2E9-42BE-A60D-CB5911AAF4F1}" type="presParOf" srcId="{015F762F-0B5E-460E-AD30-561B66081B6F}" destId="{79B68E9C-568E-45A1-B3A9-4A1AFB64772C}" srcOrd="5" destOrd="0" presId="urn:microsoft.com/office/officeart/2005/8/layout/vList2"/>
    <dgm:cxn modelId="{D9E86D7A-C268-45E7-A18C-551548DB841D}" type="presParOf" srcId="{015F762F-0B5E-460E-AD30-561B66081B6F}" destId="{75736A3A-279E-41FB-BD03-4D09CF56FD73}" srcOrd="6" destOrd="0" presId="urn:microsoft.com/office/officeart/2005/8/layout/vList2"/>
    <dgm:cxn modelId="{1E581945-962F-4971-9456-3749FB1E7EFD}" type="presParOf" srcId="{015F762F-0B5E-460E-AD30-561B66081B6F}" destId="{6B66E01C-B1B3-42BF-9CBB-B3ADBA4CF52F}" srcOrd="7" destOrd="0" presId="urn:microsoft.com/office/officeart/2005/8/layout/vList2"/>
    <dgm:cxn modelId="{A3ACBFC5-EB3C-484E-A477-939D4C93F2B1}" type="presParOf" srcId="{015F762F-0B5E-460E-AD30-561B66081B6F}" destId="{3542D340-DAE9-40EE-AFCE-80353A5C1D47}" srcOrd="8" destOrd="0" presId="urn:microsoft.com/office/officeart/2005/8/layout/vList2"/>
    <dgm:cxn modelId="{120FA6E7-E503-481F-97C5-62EBB7D62B01}" type="presParOf" srcId="{015F762F-0B5E-460E-AD30-561B66081B6F}" destId="{AAB0164C-329D-4531-9F02-4072777AFAD4}" srcOrd="9" destOrd="0" presId="urn:microsoft.com/office/officeart/2005/8/layout/vList2"/>
    <dgm:cxn modelId="{D404D810-0BFE-41C8-84D3-BFFBE9A1CF49}" type="presParOf" srcId="{015F762F-0B5E-460E-AD30-561B66081B6F}" destId="{FB81DCA1-C095-4F3D-9877-BBFBFC2A97B8}"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9A2322-95C2-42B2-B42B-C0E4249ABEAC}" type="doc">
      <dgm:prSet loTypeId="urn:microsoft.com/office/officeart/2005/8/layout/cycle8" loCatId="cycle" qsTypeId="urn:microsoft.com/office/officeart/2005/8/quickstyle/simple1" qsCatId="simple" csTypeId="urn:microsoft.com/office/officeart/2005/8/colors/colorful5" csCatId="colorful" phldr="1"/>
      <dgm:spPr/>
    </dgm:pt>
    <dgm:pt modelId="{1FE418DE-A1FB-4B00-9FD1-8F12E8CE7E0A}">
      <dgm:prSet phldrT="[Text]"/>
      <dgm:spPr/>
      <dgm:t>
        <a:bodyPr/>
        <a:lstStyle/>
        <a:p>
          <a:r>
            <a:rPr lang="en-GB" dirty="0"/>
            <a:t>See</a:t>
          </a:r>
        </a:p>
      </dgm:t>
    </dgm:pt>
    <dgm:pt modelId="{EC8906DE-F714-43BC-ACEB-2D0FD3BFC9E6}" type="parTrans" cxnId="{63227559-394C-4F5B-A5C1-20144D26911C}">
      <dgm:prSet/>
      <dgm:spPr/>
      <dgm:t>
        <a:bodyPr/>
        <a:lstStyle/>
        <a:p>
          <a:endParaRPr lang="en-GB"/>
        </a:p>
      </dgm:t>
    </dgm:pt>
    <dgm:pt modelId="{2F34BAF7-3F74-4C20-A61F-00605E72B24E}" type="sibTrans" cxnId="{63227559-394C-4F5B-A5C1-20144D26911C}">
      <dgm:prSet/>
      <dgm:spPr/>
      <dgm:t>
        <a:bodyPr/>
        <a:lstStyle/>
        <a:p>
          <a:endParaRPr lang="en-GB"/>
        </a:p>
      </dgm:t>
    </dgm:pt>
    <dgm:pt modelId="{9DDD1ECF-3AB9-4A2F-95F5-0E2B67B3F0B4}">
      <dgm:prSet phldrT="[Text]"/>
      <dgm:spPr/>
      <dgm:t>
        <a:bodyPr/>
        <a:lstStyle/>
        <a:p>
          <a:r>
            <a:rPr lang="en-GB" dirty="0"/>
            <a:t>Judge</a:t>
          </a:r>
        </a:p>
      </dgm:t>
    </dgm:pt>
    <dgm:pt modelId="{13CA2A2A-3AFB-4C04-8D78-A081A150A949}" type="parTrans" cxnId="{68EA947C-F756-4127-A584-F06513B62CE4}">
      <dgm:prSet/>
      <dgm:spPr/>
      <dgm:t>
        <a:bodyPr/>
        <a:lstStyle/>
        <a:p>
          <a:endParaRPr lang="en-GB"/>
        </a:p>
      </dgm:t>
    </dgm:pt>
    <dgm:pt modelId="{C13F6D91-162D-4511-A4F4-A495D323E237}" type="sibTrans" cxnId="{68EA947C-F756-4127-A584-F06513B62CE4}">
      <dgm:prSet/>
      <dgm:spPr/>
      <dgm:t>
        <a:bodyPr/>
        <a:lstStyle/>
        <a:p>
          <a:endParaRPr lang="en-GB"/>
        </a:p>
      </dgm:t>
    </dgm:pt>
    <dgm:pt modelId="{BA572720-02BD-4D0C-966D-201FEA75B880}">
      <dgm:prSet phldrT="[Text]"/>
      <dgm:spPr/>
      <dgm:t>
        <a:bodyPr/>
        <a:lstStyle/>
        <a:p>
          <a:r>
            <a:rPr lang="en-GB" dirty="0"/>
            <a:t>Act</a:t>
          </a:r>
        </a:p>
      </dgm:t>
    </dgm:pt>
    <dgm:pt modelId="{B43833E1-5706-447F-97CE-092C7813D5C0}" type="parTrans" cxnId="{1AFCDF93-1B22-4733-B5F6-606EF3D7746B}">
      <dgm:prSet/>
      <dgm:spPr/>
      <dgm:t>
        <a:bodyPr/>
        <a:lstStyle/>
        <a:p>
          <a:endParaRPr lang="en-GB"/>
        </a:p>
      </dgm:t>
    </dgm:pt>
    <dgm:pt modelId="{94E2241A-E1DB-4D7C-AF71-0DCAEDFA111A}" type="sibTrans" cxnId="{1AFCDF93-1B22-4733-B5F6-606EF3D7746B}">
      <dgm:prSet/>
      <dgm:spPr/>
      <dgm:t>
        <a:bodyPr/>
        <a:lstStyle/>
        <a:p>
          <a:endParaRPr lang="en-GB"/>
        </a:p>
      </dgm:t>
    </dgm:pt>
    <dgm:pt modelId="{F6C8641E-9D7A-48B1-B865-CB0BBDA51BBC}" type="pres">
      <dgm:prSet presAssocID="{FA9A2322-95C2-42B2-B42B-C0E4249ABEAC}" presName="compositeShape" presStyleCnt="0">
        <dgm:presLayoutVars>
          <dgm:chMax val="7"/>
          <dgm:dir/>
          <dgm:resizeHandles val="exact"/>
        </dgm:presLayoutVars>
      </dgm:prSet>
      <dgm:spPr/>
    </dgm:pt>
    <dgm:pt modelId="{859A9228-C09B-4D11-B3B8-5CD7CBB7B703}" type="pres">
      <dgm:prSet presAssocID="{FA9A2322-95C2-42B2-B42B-C0E4249ABEAC}" presName="wedge1" presStyleLbl="node1" presStyleIdx="0" presStyleCnt="3"/>
      <dgm:spPr/>
    </dgm:pt>
    <dgm:pt modelId="{7A4DAA6A-1222-4E22-B7AE-FC2EEB4CC50F}" type="pres">
      <dgm:prSet presAssocID="{FA9A2322-95C2-42B2-B42B-C0E4249ABEAC}" presName="dummy1a" presStyleCnt="0"/>
      <dgm:spPr/>
    </dgm:pt>
    <dgm:pt modelId="{E4C3F733-405C-4EEF-8C0F-6307A18CFC82}" type="pres">
      <dgm:prSet presAssocID="{FA9A2322-95C2-42B2-B42B-C0E4249ABEAC}" presName="dummy1b" presStyleCnt="0"/>
      <dgm:spPr/>
    </dgm:pt>
    <dgm:pt modelId="{A9FDBDFF-05D3-48A6-895B-E5A574A54761}" type="pres">
      <dgm:prSet presAssocID="{FA9A2322-95C2-42B2-B42B-C0E4249ABEAC}" presName="wedge1Tx" presStyleLbl="node1" presStyleIdx="0" presStyleCnt="3">
        <dgm:presLayoutVars>
          <dgm:chMax val="0"/>
          <dgm:chPref val="0"/>
          <dgm:bulletEnabled val="1"/>
        </dgm:presLayoutVars>
      </dgm:prSet>
      <dgm:spPr/>
    </dgm:pt>
    <dgm:pt modelId="{11412A2B-89F7-4FE0-AC86-1D5533EACE99}" type="pres">
      <dgm:prSet presAssocID="{FA9A2322-95C2-42B2-B42B-C0E4249ABEAC}" presName="wedge2" presStyleLbl="node1" presStyleIdx="1" presStyleCnt="3"/>
      <dgm:spPr/>
    </dgm:pt>
    <dgm:pt modelId="{D5D542E3-FE66-41F0-90AA-EB39D9991B92}" type="pres">
      <dgm:prSet presAssocID="{FA9A2322-95C2-42B2-B42B-C0E4249ABEAC}" presName="dummy2a" presStyleCnt="0"/>
      <dgm:spPr/>
    </dgm:pt>
    <dgm:pt modelId="{89B3D6BA-E1D2-4666-B00A-160A9E6B1880}" type="pres">
      <dgm:prSet presAssocID="{FA9A2322-95C2-42B2-B42B-C0E4249ABEAC}" presName="dummy2b" presStyleCnt="0"/>
      <dgm:spPr/>
    </dgm:pt>
    <dgm:pt modelId="{2437BD8D-BAF1-4BC9-A1A7-EBA2E7E50695}" type="pres">
      <dgm:prSet presAssocID="{FA9A2322-95C2-42B2-B42B-C0E4249ABEAC}" presName="wedge2Tx" presStyleLbl="node1" presStyleIdx="1" presStyleCnt="3">
        <dgm:presLayoutVars>
          <dgm:chMax val="0"/>
          <dgm:chPref val="0"/>
          <dgm:bulletEnabled val="1"/>
        </dgm:presLayoutVars>
      </dgm:prSet>
      <dgm:spPr/>
    </dgm:pt>
    <dgm:pt modelId="{85666A3B-07CE-418F-B3FA-8AA1AE5857FD}" type="pres">
      <dgm:prSet presAssocID="{FA9A2322-95C2-42B2-B42B-C0E4249ABEAC}" presName="wedge3" presStyleLbl="node1" presStyleIdx="2" presStyleCnt="3"/>
      <dgm:spPr/>
    </dgm:pt>
    <dgm:pt modelId="{A0968534-A876-4F01-A731-38A85FA5C567}" type="pres">
      <dgm:prSet presAssocID="{FA9A2322-95C2-42B2-B42B-C0E4249ABEAC}" presName="dummy3a" presStyleCnt="0"/>
      <dgm:spPr/>
    </dgm:pt>
    <dgm:pt modelId="{ACD516C2-459B-4EAE-9C30-26E265065705}" type="pres">
      <dgm:prSet presAssocID="{FA9A2322-95C2-42B2-B42B-C0E4249ABEAC}" presName="dummy3b" presStyleCnt="0"/>
      <dgm:spPr/>
    </dgm:pt>
    <dgm:pt modelId="{A7B84CFB-656C-4AE6-80D6-CC8114239B88}" type="pres">
      <dgm:prSet presAssocID="{FA9A2322-95C2-42B2-B42B-C0E4249ABEAC}" presName="wedge3Tx" presStyleLbl="node1" presStyleIdx="2" presStyleCnt="3">
        <dgm:presLayoutVars>
          <dgm:chMax val="0"/>
          <dgm:chPref val="0"/>
          <dgm:bulletEnabled val="1"/>
        </dgm:presLayoutVars>
      </dgm:prSet>
      <dgm:spPr/>
    </dgm:pt>
    <dgm:pt modelId="{5038F810-6A11-4800-B900-64FF687050E7}" type="pres">
      <dgm:prSet presAssocID="{2F34BAF7-3F74-4C20-A61F-00605E72B24E}" presName="arrowWedge1" presStyleLbl="fgSibTrans2D1" presStyleIdx="0" presStyleCnt="3"/>
      <dgm:spPr/>
    </dgm:pt>
    <dgm:pt modelId="{F61EA8BF-2211-43C1-8247-0ED0C470069C}" type="pres">
      <dgm:prSet presAssocID="{C13F6D91-162D-4511-A4F4-A495D323E237}" presName="arrowWedge2" presStyleLbl="fgSibTrans2D1" presStyleIdx="1" presStyleCnt="3"/>
      <dgm:spPr/>
    </dgm:pt>
    <dgm:pt modelId="{755618B1-D617-460F-8599-346AC99D2E26}" type="pres">
      <dgm:prSet presAssocID="{94E2241A-E1DB-4D7C-AF71-0DCAEDFA111A}" presName="arrowWedge3" presStyleLbl="fgSibTrans2D1" presStyleIdx="2" presStyleCnt="3"/>
      <dgm:spPr/>
    </dgm:pt>
  </dgm:ptLst>
  <dgm:cxnLst>
    <dgm:cxn modelId="{C13A2F5B-E247-41D7-8BF4-54FC93F24CD4}" type="presOf" srcId="{9DDD1ECF-3AB9-4A2F-95F5-0E2B67B3F0B4}" destId="{2437BD8D-BAF1-4BC9-A1A7-EBA2E7E50695}" srcOrd="1" destOrd="0" presId="urn:microsoft.com/office/officeart/2005/8/layout/cycle8"/>
    <dgm:cxn modelId="{50466643-4E4F-460D-B745-279228DAFA36}" type="presOf" srcId="{9DDD1ECF-3AB9-4A2F-95F5-0E2B67B3F0B4}" destId="{11412A2B-89F7-4FE0-AC86-1D5533EACE99}" srcOrd="0" destOrd="0" presId="urn:microsoft.com/office/officeart/2005/8/layout/cycle8"/>
    <dgm:cxn modelId="{63227559-394C-4F5B-A5C1-20144D26911C}" srcId="{FA9A2322-95C2-42B2-B42B-C0E4249ABEAC}" destId="{1FE418DE-A1FB-4B00-9FD1-8F12E8CE7E0A}" srcOrd="0" destOrd="0" parTransId="{EC8906DE-F714-43BC-ACEB-2D0FD3BFC9E6}" sibTransId="{2F34BAF7-3F74-4C20-A61F-00605E72B24E}"/>
    <dgm:cxn modelId="{68EA947C-F756-4127-A584-F06513B62CE4}" srcId="{FA9A2322-95C2-42B2-B42B-C0E4249ABEAC}" destId="{9DDD1ECF-3AB9-4A2F-95F5-0E2B67B3F0B4}" srcOrd="1" destOrd="0" parTransId="{13CA2A2A-3AFB-4C04-8D78-A081A150A949}" sibTransId="{C13F6D91-162D-4511-A4F4-A495D323E237}"/>
    <dgm:cxn modelId="{1AFCDF93-1B22-4733-B5F6-606EF3D7746B}" srcId="{FA9A2322-95C2-42B2-B42B-C0E4249ABEAC}" destId="{BA572720-02BD-4D0C-966D-201FEA75B880}" srcOrd="2" destOrd="0" parTransId="{B43833E1-5706-447F-97CE-092C7813D5C0}" sibTransId="{94E2241A-E1DB-4D7C-AF71-0DCAEDFA111A}"/>
    <dgm:cxn modelId="{F0ED8C99-3355-468F-93E5-B94B607E51D6}" type="presOf" srcId="{BA572720-02BD-4D0C-966D-201FEA75B880}" destId="{85666A3B-07CE-418F-B3FA-8AA1AE5857FD}" srcOrd="0" destOrd="0" presId="urn:microsoft.com/office/officeart/2005/8/layout/cycle8"/>
    <dgm:cxn modelId="{02DA2DA1-8922-48D6-8CBE-819B29A1855A}" type="presOf" srcId="{1FE418DE-A1FB-4B00-9FD1-8F12E8CE7E0A}" destId="{859A9228-C09B-4D11-B3B8-5CD7CBB7B703}" srcOrd="0" destOrd="0" presId="urn:microsoft.com/office/officeart/2005/8/layout/cycle8"/>
    <dgm:cxn modelId="{74D71ACA-A3E1-4D18-939A-D0A490FBD9C4}" type="presOf" srcId="{BA572720-02BD-4D0C-966D-201FEA75B880}" destId="{A7B84CFB-656C-4AE6-80D6-CC8114239B88}" srcOrd="1" destOrd="0" presId="urn:microsoft.com/office/officeart/2005/8/layout/cycle8"/>
    <dgm:cxn modelId="{6506AFE9-2585-4979-A42C-7F1368140FAC}" type="presOf" srcId="{1FE418DE-A1FB-4B00-9FD1-8F12E8CE7E0A}" destId="{A9FDBDFF-05D3-48A6-895B-E5A574A54761}" srcOrd="1" destOrd="0" presId="urn:microsoft.com/office/officeart/2005/8/layout/cycle8"/>
    <dgm:cxn modelId="{F0B346F1-3E7F-41A4-882C-F33237424615}" type="presOf" srcId="{FA9A2322-95C2-42B2-B42B-C0E4249ABEAC}" destId="{F6C8641E-9D7A-48B1-B865-CB0BBDA51BBC}" srcOrd="0" destOrd="0" presId="urn:microsoft.com/office/officeart/2005/8/layout/cycle8"/>
    <dgm:cxn modelId="{CA3951D0-317E-4EC0-816B-BA60CB7D1265}" type="presParOf" srcId="{F6C8641E-9D7A-48B1-B865-CB0BBDA51BBC}" destId="{859A9228-C09B-4D11-B3B8-5CD7CBB7B703}" srcOrd="0" destOrd="0" presId="urn:microsoft.com/office/officeart/2005/8/layout/cycle8"/>
    <dgm:cxn modelId="{08C6CDA2-595C-4E24-9AED-CAAFBC409D04}" type="presParOf" srcId="{F6C8641E-9D7A-48B1-B865-CB0BBDA51BBC}" destId="{7A4DAA6A-1222-4E22-B7AE-FC2EEB4CC50F}" srcOrd="1" destOrd="0" presId="urn:microsoft.com/office/officeart/2005/8/layout/cycle8"/>
    <dgm:cxn modelId="{2E03D804-A0C3-411B-A18C-D07F4961DA44}" type="presParOf" srcId="{F6C8641E-9D7A-48B1-B865-CB0BBDA51BBC}" destId="{E4C3F733-405C-4EEF-8C0F-6307A18CFC82}" srcOrd="2" destOrd="0" presId="urn:microsoft.com/office/officeart/2005/8/layout/cycle8"/>
    <dgm:cxn modelId="{AEEA8700-E5CA-46B6-9CFC-92408C5666B5}" type="presParOf" srcId="{F6C8641E-9D7A-48B1-B865-CB0BBDA51BBC}" destId="{A9FDBDFF-05D3-48A6-895B-E5A574A54761}" srcOrd="3" destOrd="0" presId="urn:microsoft.com/office/officeart/2005/8/layout/cycle8"/>
    <dgm:cxn modelId="{21AAFA3B-8DC1-48E9-8DAF-7A006832D5E0}" type="presParOf" srcId="{F6C8641E-9D7A-48B1-B865-CB0BBDA51BBC}" destId="{11412A2B-89F7-4FE0-AC86-1D5533EACE99}" srcOrd="4" destOrd="0" presId="urn:microsoft.com/office/officeart/2005/8/layout/cycle8"/>
    <dgm:cxn modelId="{BC96BD36-C286-4A3D-B70F-3FD2A0342D06}" type="presParOf" srcId="{F6C8641E-9D7A-48B1-B865-CB0BBDA51BBC}" destId="{D5D542E3-FE66-41F0-90AA-EB39D9991B92}" srcOrd="5" destOrd="0" presId="urn:microsoft.com/office/officeart/2005/8/layout/cycle8"/>
    <dgm:cxn modelId="{E447FF75-BA52-4E8F-B635-5A014D14EDA1}" type="presParOf" srcId="{F6C8641E-9D7A-48B1-B865-CB0BBDA51BBC}" destId="{89B3D6BA-E1D2-4666-B00A-160A9E6B1880}" srcOrd="6" destOrd="0" presId="urn:microsoft.com/office/officeart/2005/8/layout/cycle8"/>
    <dgm:cxn modelId="{C4C65569-3404-4A4E-BE22-233DF015BC39}" type="presParOf" srcId="{F6C8641E-9D7A-48B1-B865-CB0BBDA51BBC}" destId="{2437BD8D-BAF1-4BC9-A1A7-EBA2E7E50695}" srcOrd="7" destOrd="0" presId="urn:microsoft.com/office/officeart/2005/8/layout/cycle8"/>
    <dgm:cxn modelId="{351E2DBB-5355-4A73-8AFA-18722FBAFD94}" type="presParOf" srcId="{F6C8641E-9D7A-48B1-B865-CB0BBDA51BBC}" destId="{85666A3B-07CE-418F-B3FA-8AA1AE5857FD}" srcOrd="8" destOrd="0" presId="urn:microsoft.com/office/officeart/2005/8/layout/cycle8"/>
    <dgm:cxn modelId="{00D082B1-AFA4-45D3-B98E-686F77D33A0E}" type="presParOf" srcId="{F6C8641E-9D7A-48B1-B865-CB0BBDA51BBC}" destId="{A0968534-A876-4F01-A731-38A85FA5C567}" srcOrd="9" destOrd="0" presId="urn:microsoft.com/office/officeart/2005/8/layout/cycle8"/>
    <dgm:cxn modelId="{2B7F4552-6F9C-4E25-80A2-99EF6CEB14CA}" type="presParOf" srcId="{F6C8641E-9D7A-48B1-B865-CB0BBDA51BBC}" destId="{ACD516C2-459B-4EAE-9C30-26E265065705}" srcOrd="10" destOrd="0" presId="urn:microsoft.com/office/officeart/2005/8/layout/cycle8"/>
    <dgm:cxn modelId="{E2E7C5EB-4091-4FDF-8DB4-3E4ABE5A6EC9}" type="presParOf" srcId="{F6C8641E-9D7A-48B1-B865-CB0BBDA51BBC}" destId="{A7B84CFB-656C-4AE6-80D6-CC8114239B88}" srcOrd="11" destOrd="0" presId="urn:microsoft.com/office/officeart/2005/8/layout/cycle8"/>
    <dgm:cxn modelId="{D4EA12EB-C6C1-4282-BD8E-81A1680DF589}" type="presParOf" srcId="{F6C8641E-9D7A-48B1-B865-CB0BBDA51BBC}" destId="{5038F810-6A11-4800-B900-64FF687050E7}" srcOrd="12" destOrd="0" presId="urn:microsoft.com/office/officeart/2005/8/layout/cycle8"/>
    <dgm:cxn modelId="{19ECE50C-5E13-4DE3-99C9-64B3E92BF4F8}" type="presParOf" srcId="{F6C8641E-9D7A-48B1-B865-CB0BBDA51BBC}" destId="{F61EA8BF-2211-43C1-8247-0ED0C470069C}" srcOrd="13" destOrd="0" presId="urn:microsoft.com/office/officeart/2005/8/layout/cycle8"/>
    <dgm:cxn modelId="{E2FD316F-EED7-4B77-AD5D-7E561E245665}" type="presParOf" srcId="{F6C8641E-9D7A-48B1-B865-CB0BBDA51BBC}" destId="{755618B1-D617-460F-8599-346AC99D2E26}"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76157-34C7-4FCA-BE69-7A2676DE9A43}">
      <dsp:nvSpPr>
        <dsp:cNvPr id="0" name=""/>
        <dsp:cNvSpPr/>
      </dsp:nvSpPr>
      <dsp:spPr>
        <a:xfrm>
          <a:off x="0" y="2816"/>
          <a:ext cx="7120354" cy="10360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The Mission of the Church in a post-Covid society</a:t>
          </a:r>
        </a:p>
      </dsp:txBody>
      <dsp:txXfrm>
        <a:off x="50577" y="53393"/>
        <a:ext cx="7019200" cy="934915"/>
      </dsp:txXfrm>
    </dsp:sp>
    <dsp:sp modelId="{B91BBED8-5AB8-42E6-9911-CFEDAC613ACD}">
      <dsp:nvSpPr>
        <dsp:cNvPr id="0" name=""/>
        <dsp:cNvSpPr/>
      </dsp:nvSpPr>
      <dsp:spPr>
        <a:xfrm>
          <a:off x="0" y="1047084"/>
          <a:ext cx="7120354" cy="7194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Raymond Friel</a:t>
          </a:r>
          <a:endParaRPr lang="en-US" sz="2400" kern="1200" dirty="0"/>
        </a:p>
      </dsp:txBody>
      <dsp:txXfrm>
        <a:off x="35119" y="1082203"/>
        <a:ext cx="7050116" cy="649174"/>
      </dsp:txXfrm>
    </dsp:sp>
    <dsp:sp modelId="{D243465D-A873-44F7-ADD7-AB665E4B767C}">
      <dsp:nvSpPr>
        <dsp:cNvPr id="0" name=""/>
        <dsp:cNvSpPr/>
      </dsp:nvSpPr>
      <dsp:spPr>
        <a:xfrm>
          <a:off x="0" y="1774696"/>
          <a:ext cx="7120354" cy="7194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CEO, Caritas Social Action Network</a:t>
          </a:r>
          <a:endParaRPr lang="en-US" sz="2000" kern="1200" dirty="0"/>
        </a:p>
      </dsp:txBody>
      <dsp:txXfrm>
        <a:off x="35119" y="1809815"/>
        <a:ext cx="7050116" cy="649174"/>
      </dsp:txXfrm>
    </dsp:sp>
    <dsp:sp modelId="{75736A3A-279E-41FB-BD03-4D09CF56FD73}">
      <dsp:nvSpPr>
        <dsp:cNvPr id="0" name=""/>
        <dsp:cNvSpPr/>
      </dsp:nvSpPr>
      <dsp:spPr>
        <a:xfrm>
          <a:off x="0" y="2502307"/>
          <a:ext cx="7120354" cy="7194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Twitter: @friel_raymond</a:t>
          </a:r>
          <a:endParaRPr lang="en-US" sz="2000" kern="1200" dirty="0"/>
        </a:p>
      </dsp:txBody>
      <dsp:txXfrm>
        <a:off x="35119" y="2537426"/>
        <a:ext cx="7050116" cy="649174"/>
      </dsp:txXfrm>
    </dsp:sp>
    <dsp:sp modelId="{3542D340-DAE9-40EE-AFCE-80353A5C1D47}">
      <dsp:nvSpPr>
        <dsp:cNvPr id="0" name=""/>
        <dsp:cNvSpPr/>
      </dsp:nvSpPr>
      <dsp:spPr>
        <a:xfrm>
          <a:off x="0" y="3229918"/>
          <a:ext cx="7120354" cy="7194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ATCRE Conference Workshop, 2 October 2021</a:t>
          </a:r>
        </a:p>
      </dsp:txBody>
      <dsp:txXfrm>
        <a:off x="35119" y="3265037"/>
        <a:ext cx="7050116" cy="649174"/>
      </dsp:txXfrm>
    </dsp:sp>
    <dsp:sp modelId="{FB81DCA1-C095-4F3D-9877-BBFBFC2A97B8}">
      <dsp:nvSpPr>
        <dsp:cNvPr id="0" name=""/>
        <dsp:cNvSpPr/>
      </dsp:nvSpPr>
      <dsp:spPr>
        <a:xfrm>
          <a:off x="0" y="3940986"/>
          <a:ext cx="7120354" cy="7194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“The Lord your God is with you wherever you go” (Joshua 1:9)</a:t>
          </a:r>
        </a:p>
      </dsp:txBody>
      <dsp:txXfrm>
        <a:off x="35119" y="3976105"/>
        <a:ext cx="7050116" cy="6491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A9228-C09B-4D11-B3B8-5CD7CBB7B703}">
      <dsp:nvSpPr>
        <dsp:cNvPr id="0" name=""/>
        <dsp:cNvSpPr/>
      </dsp:nvSpPr>
      <dsp:spPr>
        <a:xfrm>
          <a:off x="2190580" y="282915"/>
          <a:ext cx="3656136" cy="3656136"/>
        </a:xfrm>
        <a:prstGeom prst="pie">
          <a:avLst>
            <a:gd name="adj1" fmla="val 16200000"/>
            <a:gd name="adj2" fmla="val 18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2578100">
            <a:lnSpc>
              <a:spcPct val="90000"/>
            </a:lnSpc>
            <a:spcBef>
              <a:spcPct val="0"/>
            </a:spcBef>
            <a:spcAft>
              <a:spcPct val="35000"/>
            </a:spcAft>
            <a:buNone/>
          </a:pPr>
          <a:r>
            <a:rPr lang="en-GB" sz="5800" kern="1200" dirty="0"/>
            <a:t>See</a:t>
          </a:r>
        </a:p>
      </dsp:txBody>
      <dsp:txXfrm>
        <a:off x="4117451" y="1057668"/>
        <a:ext cx="1305763" cy="1088136"/>
      </dsp:txXfrm>
    </dsp:sp>
    <dsp:sp modelId="{11412A2B-89F7-4FE0-AC86-1D5533EACE99}">
      <dsp:nvSpPr>
        <dsp:cNvPr id="0" name=""/>
        <dsp:cNvSpPr/>
      </dsp:nvSpPr>
      <dsp:spPr>
        <a:xfrm>
          <a:off x="2115281" y="413491"/>
          <a:ext cx="3656136" cy="3656136"/>
        </a:xfrm>
        <a:prstGeom prst="pie">
          <a:avLst>
            <a:gd name="adj1" fmla="val 1800000"/>
            <a:gd name="adj2" fmla="val 900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2578100">
            <a:lnSpc>
              <a:spcPct val="90000"/>
            </a:lnSpc>
            <a:spcBef>
              <a:spcPct val="0"/>
            </a:spcBef>
            <a:spcAft>
              <a:spcPct val="35000"/>
            </a:spcAft>
            <a:buNone/>
          </a:pPr>
          <a:r>
            <a:rPr lang="en-GB" sz="5800" kern="1200" dirty="0"/>
            <a:t>Judge</a:t>
          </a:r>
        </a:p>
      </dsp:txBody>
      <dsp:txXfrm>
        <a:off x="2985790" y="2785628"/>
        <a:ext cx="1958644" cy="957559"/>
      </dsp:txXfrm>
    </dsp:sp>
    <dsp:sp modelId="{85666A3B-07CE-418F-B3FA-8AA1AE5857FD}">
      <dsp:nvSpPr>
        <dsp:cNvPr id="0" name=""/>
        <dsp:cNvSpPr/>
      </dsp:nvSpPr>
      <dsp:spPr>
        <a:xfrm>
          <a:off x="2039982" y="282915"/>
          <a:ext cx="3656136" cy="3656136"/>
        </a:xfrm>
        <a:prstGeom prst="pie">
          <a:avLst>
            <a:gd name="adj1" fmla="val 9000000"/>
            <a:gd name="adj2" fmla="val 1620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2578100">
            <a:lnSpc>
              <a:spcPct val="90000"/>
            </a:lnSpc>
            <a:spcBef>
              <a:spcPct val="0"/>
            </a:spcBef>
            <a:spcAft>
              <a:spcPct val="35000"/>
            </a:spcAft>
            <a:buNone/>
          </a:pPr>
          <a:r>
            <a:rPr lang="en-GB" sz="5800" kern="1200" dirty="0"/>
            <a:t>Act</a:t>
          </a:r>
        </a:p>
      </dsp:txBody>
      <dsp:txXfrm>
        <a:off x="2463485" y="1057668"/>
        <a:ext cx="1305763" cy="1088136"/>
      </dsp:txXfrm>
    </dsp:sp>
    <dsp:sp modelId="{5038F810-6A11-4800-B900-64FF687050E7}">
      <dsp:nvSpPr>
        <dsp:cNvPr id="0" name=""/>
        <dsp:cNvSpPr/>
      </dsp:nvSpPr>
      <dsp:spPr>
        <a:xfrm>
          <a:off x="1964550" y="56583"/>
          <a:ext cx="4108801" cy="4108801"/>
        </a:xfrm>
        <a:prstGeom prst="circularArrow">
          <a:avLst>
            <a:gd name="adj1" fmla="val 5085"/>
            <a:gd name="adj2" fmla="val 327528"/>
            <a:gd name="adj3" fmla="val 1472472"/>
            <a:gd name="adj4" fmla="val 16199432"/>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1EA8BF-2211-43C1-8247-0ED0C470069C}">
      <dsp:nvSpPr>
        <dsp:cNvPr id="0" name=""/>
        <dsp:cNvSpPr/>
      </dsp:nvSpPr>
      <dsp:spPr>
        <a:xfrm>
          <a:off x="1888949" y="186928"/>
          <a:ext cx="4108801" cy="4108801"/>
        </a:xfrm>
        <a:prstGeom prst="circularArrow">
          <a:avLst>
            <a:gd name="adj1" fmla="val 5085"/>
            <a:gd name="adj2" fmla="val 327528"/>
            <a:gd name="adj3" fmla="val 8671970"/>
            <a:gd name="adj4" fmla="val 1800502"/>
            <a:gd name="adj5" fmla="val 5932"/>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5618B1-D617-460F-8599-346AC99D2E26}">
      <dsp:nvSpPr>
        <dsp:cNvPr id="0" name=""/>
        <dsp:cNvSpPr/>
      </dsp:nvSpPr>
      <dsp:spPr>
        <a:xfrm>
          <a:off x="1813348" y="56583"/>
          <a:ext cx="4108801" cy="4108801"/>
        </a:xfrm>
        <a:prstGeom prst="circularArrow">
          <a:avLst>
            <a:gd name="adj1" fmla="val 5085"/>
            <a:gd name="adj2" fmla="val 327528"/>
            <a:gd name="adj3" fmla="val 15873039"/>
            <a:gd name="adj4" fmla="val 9000000"/>
            <a:gd name="adj5" fmla="val 5932"/>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420125-75BC-4521-B602-8A28A2756B64}" type="datetimeFigureOut">
              <a:rPr lang="en-GB" smtClean="0"/>
              <a:pPr/>
              <a:t>22/09/2021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197976-2680-4B55-B3BF-27F4E0A1647E}" type="slidenum">
              <a:rPr lang="en-GB" smtClean="0"/>
              <a:pPr/>
              <a:t>‹#›</a:t>
            </a:fld>
            <a:endParaRPr lang="en-GB"/>
          </a:p>
        </p:txBody>
      </p:sp>
    </p:spTree>
    <p:extLst>
      <p:ext uri="{BB962C8B-B14F-4D97-AF65-F5344CB8AC3E}">
        <p14:creationId xmlns:p14="http://schemas.microsoft.com/office/powerpoint/2010/main" val="2125734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tabLst>
                <a:tab pos="495935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joys and hopes and the sorrows and anxieties of people today, especially the of those who are poor and afflicted, are also the joys and hopes, sorrows and anxieties of the disciples of Christ, and there is nothing truly human which does not also affect them.”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95935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Gaudium et Spes, 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95935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959350"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dirty="0"/>
              <a:t>Someone once said the Church provides compelling answers to questions nobody is asking….I think that changed in Covid…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97976-2680-4B55-B3BF-27F4E0A1647E}"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3814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WDOTP, forms of poverty….from less human conditions to more human conditions….Compassion – proclamation – justice advocacy….where are they – Francis – go to the margins…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97976-2680-4B55-B3BF-27F4E0A1647E}"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5391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Church was born in the margins of the crucifixion, where so many of the crucified are found…You have to go to the edges of existence if you want to see the world as it is….Page 3 of Prep Doc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97976-2680-4B55-B3BF-27F4E0A1647E}"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5062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Two Examples of structures of solidarity – liberation – Fatima House - Manila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97976-2680-4B55-B3BF-27F4E0A1647E}"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2677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Social relationships in the parish – and in the community – community development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97976-2680-4B55-B3BF-27F4E0A1647E}"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163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agents of compassion and justice and change – need to be educated – to unpick the lies that maintain the systems of inequality, the power structures that maintain racial and sexual injustice….Luke 4</a:t>
            </a:r>
            <a:endParaRPr lang="en-US" dirty="0"/>
          </a:p>
        </p:txBody>
      </p:sp>
      <p:sp>
        <p:nvSpPr>
          <p:cNvPr id="4" name="Slide Number Placeholder 3"/>
          <p:cNvSpPr>
            <a:spLocks noGrp="1"/>
          </p:cNvSpPr>
          <p:nvPr>
            <p:ph type="sldNum" sz="quarter" idx="5"/>
          </p:nvPr>
        </p:nvSpPr>
        <p:spPr/>
        <p:txBody>
          <a:bodyPr/>
          <a:lstStyle/>
          <a:p>
            <a:fld id="{B30993C4-2502-47EA-B187-504B9C21400D}" type="slidenum">
              <a:rPr lang="en-US" smtClean="0"/>
              <a:t>15</a:t>
            </a:fld>
            <a:endParaRPr lang="en-US"/>
          </a:p>
        </p:txBody>
      </p:sp>
    </p:spTree>
    <p:extLst>
      <p:ext uri="{BB962C8B-B14F-4D97-AF65-F5344CB8AC3E}">
        <p14:creationId xmlns:p14="http://schemas.microsoft.com/office/powerpoint/2010/main" val="1646254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steps does the Spirit invite us to take in order to grow in our “journeying together”?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97976-2680-4B55-B3BF-27F4E0A1647E}"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5018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CSAN Resources Forms of poverty – wherever humans are not flourishing, wherever fully human life is not being lived….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97976-2680-4B55-B3BF-27F4E0A1647E}"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7140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Structures of sin into structures of solidarity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97976-2680-4B55-B3BF-27F4E0A1647E}"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7944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97976-2680-4B55-B3BF-27F4E0A1647E}"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4981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Community discernment – do you see you own parish – its relations – its structures – its inclusion, its formation, its racism or misogyny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97976-2680-4B55-B3BF-27F4E0A1647E}"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8574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Remembering about being human – Conscience Spirit at work within us - community torn at in last 40 years neoliberal economics – this is our language – someone once said that the Church provides compelling answers for questions which no one is asking….an eruption of fraternity…almost medieval….in the furrows dug by suffering new language of faith and new paths are flourishing….p10 PD, massification and fragmentation (p7 PD)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97976-2680-4B55-B3BF-27F4E0A1647E}"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4781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97976-2680-4B55-B3BF-27F4E0A1647E}"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790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97976-2680-4B55-B3BF-27F4E0A1647E}"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4829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Pedagogy – big questions – key concepts – home, separation, migration, authority, walls, bridges, welcome, home – Hummingbird </a:t>
            </a:r>
            <a:r>
              <a:rPr lang="en-GB" dirty="0" err="1"/>
              <a:t>projetc</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97976-2680-4B55-B3BF-27F4E0A1647E}"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9223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97976-2680-4B55-B3BF-27F4E0A1647E}"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1082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great acceleration….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97976-2680-4B55-B3BF-27F4E0A1647E}"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2142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97976-2680-4B55-B3BF-27F4E0A1647E}"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8807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Season of Creation – COP 26 – working with people of goodwill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97976-2680-4B55-B3BF-27F4E0A1647E}"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0704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Structures of sin into structures of solidarity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97976-2680-4B55-B3BF-27F4E0A1647E}"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20424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Fed the hungry….build back better…level up….love is organised….but is that enough?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97976-2680-4B55-B3BF-27F4E0A1647E}"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8539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McCabe says that at crucifixion original sin is revealed as our rejection of God’s love, our desire to scapegoat the one who challenges our injustice, our relationships based on fear and domination, rivalry and violence, greed and power; at crucifixion sin of the world is simultaneously revealed and conquered, forgiven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97976-2680-4B55-B3BF-27F4E0A1647E}"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0199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Being fully human - When all four connect the love mercy of god flows, we are conduits of divine grace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993C4-2502-47EA-B187-504B9C21400D}"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5470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Listening bestows dignity…at heart of Church at this moment…Tridentine church was reactive “over against” The reformation, the secular forces of enlightenment and modernism…Vatican II the Church turned again to the modern world….listen to the word of God, the Holy Spirit at work in our world….what do you hear…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97976-2680-4B55-B3BF-27F4E0A1647E}"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8941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Like us in all things but sin – to show us what being human was all about – our vocation as human beings to be loving, to serve, not to cling, or be in rivalry…from beginning of Israel, bringing to birth a new way of being human, being together…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97976-2680-4B55-B3BF-27F4E0A1647E}"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21937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tabLst>
                <a:tab pos="495935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Church has the duty in every age of examining the signs of the times and interpreting them in the light of the gospel, so that it can offer in a manner appropriate to each generation replies to the continual human questioning of the meaning of this life and the life to come and how they are related”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Gaudium et Spes, 4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dirty="0"/>
              <a:t>Diagnosis – since 1950s the Great Acceleration – rise in GDP, use of power transport, technology, culture of possessions, empire of money, Madison Avenue, culture of desire – with neoliberal economics of 1980s this culture was on steroids…the brutality and inequality of this culture is what has been exposed…the harassed workers, the low paid, the isolated, the neglected, culture of individualism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97976-2680-4B55-B3BF-27F4E0A1647E}"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5395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Dignity, solidarity, common good….The “we” in this is the we of humanity, the Church addressing the world, one of the very few institutions that can address the world and in that moment the words of Vatican II were alive, the Gospel was alive, Christ in the sacrament blessed a suffering world…this was the Church as envisaged by John XXIII in his opening address to Vatican II, a mother, or in the wonderfully prescient image of Pope Francis from an interview well before the pandemic, a field hospital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97976-2680-4B55-B3BF-27F4E0A1647E}"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5499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Plus </a:t>
            </a:r>
            <a:r>
              <a:rPr lang="en-GB" dirty="0" err="1"/>
              <a:t>Halik</a:t>
            </a:r>
            <a:r>
              <a:rPr lang="en-GB" dirty="0"/>
              <a:t> article….If the Catholic Church is a field hospital then I propose that the Catholic School, now more than ever, is a health centre of the human spirit…building a therapeutic community around schools, IMAGES very biblical approach which VII revived, images of Church in LG….also mustard seed and shrub that </a:t>
            </a:r>
            <a:r>
              <a:rPr lang="en-GB" dirty="0" err="1"/>
              <a:t>shelers</a:t>
            </a:r>
            <a:r>
              <a:rPr lang="en-GB" dirty="0"/>
              <a:t> the birds of the air…a generous welcoming, non-judgemental space, a sanctuary, a place of healing and restoration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993C4-2502-47EA-B187-504B9C21400D}"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20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Structures of sin – JPII – On Social Concern – rooted in original and personal sin and its social consequences – desire for profit, thirst for power, power over, exploitation….sin of the world….Genesis consequences of original sin was distorted relationships…GOOD NEWS….there is another way to be human….to belong together….we can be freed from this and its consequences….Called out of darkness….justified by his as a gift…Rom 3 grace through faith, expressed in love….Romans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97976-2680-4B55-B3BF-27F4E0A1647E}"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5178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5"/>
              </a:spcAft>
            </a:pPr>
            <a:r>
              <a:rPr lang="en-GB" dirty="0"/>
              <a:t>For all people and the whole person…McCabe says that at crucifixion original sin is revealed as our rejection of God’s love, our desire to scapegoat the one who challenges our injustice, our relationships based on fear and domination, rivalry and violence, greed and power; at crucifixion sin of the world is simultaneously revealed and conquered, forgiven…</a:t>
            </a:r>
            <a:r>
              <a:rPr lang="en-US" sz="1900" dirty="0">
                <a:latin typeface="Calibri" panose="020F0502020204030204" pitchFamily="34" charset="0"/>
                <a:ea typeface="Calibri" panose="020F0502020204030204" pitchFamily="34" charset="0"/>
                <a:cs typeface="Times New Roman" panose="02020603050405020304" pitchFamily="18" charset="0"/>
              </a:rPr>
              <a:t>“The turning point of human history, the moment when we realized what we were about, the moment when we saw that the meaning of being human was love, was the crucifixion of Jesus.” Paul VI, EN then JPII for integral salvation, also The Common Good</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5"/>
              </a:spcAft>
            </a:pPr>
            <a:r>
              <a:rPr lang="en-US" sz="1900" dirty="0">
                <a:latin typeface="Calibri" panose="020F0502020204030204" pitchFamily="34" charset="0"/>
                <a:ea typeface="Calibri" panose="020F0502020204030204" pitchFamily="34" charset="0"/>
                <a:cs typeface="Times New Roman" panose="02020603050405020304" pitchFamily="18" charset="0"/>
              </a:rPr>
              <a:t>Herbert McCabe God Still Matters, p. 5</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97976-2680-4B55-B3BF-27F4E0A1647E}"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8423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Foundation for this is the exceptional dignity of the person, made in image of God, with a vocation to be images of God on earth, to be loving…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97976-2680-4B55-B3BF-27F4E0A1647E}"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4740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Proclamation, justice advocacy and compassion…..love insists on justice, completes justice, proclamation without compassion is rhetoric, or triumphalism, Cardinal Sin said justice advocacy without compassion is Marxism….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97976-2680-4B55-B3BF-27F4E0A1647E}"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8336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Rectangle 3"/>
          <p:cNvSpPr txBox="1"/>
          <p:nvPr/>
        </p:nvSpPr>
        <p:spPr>
          <a:xfrm>
            <a:off x="871203" y="6242398"/>
            <a:ext cx="1224134" cy="257421"/>
          </a:xfrm>
          <a:prstGeom prst="rect">
            <a:avLst/>
          </a:prstGeom>
          <a:noFill/>
          <a:ln cap="flat">
            <a:noFill/>
          </a:ln>
        </p:spPr>
        <p:txBody>
          <a:bodyPr vert="horz" wrap="square" lIns="91440" tIns="45720" rIns="91440" bIns="45720" anchor="t" anchorCtr="0" compatLnSpc="1">
            <a:noAutofit/>
          </a:bodyPr>
          <a:lstStyle/>
          <a:p>
            <a:pPr marL="274320" marR="0" lvl="0" indent="-274320" algn="l"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en-GB" sz="1500" b="0" i="0" u="none" strike="noStrike" kern="1200" cap="none" spc="0" baseline="0">
                <a:solidFill>
                  <a:srgbClr val="213C47"/>
                </a:solidFill>
                <a:uFillTx/>
                <a:latin typeface="Arial" pitchFamily="34"/>
                <a:cs typeface="Arial" pitchFamily="34"/>
              </a:rPr>
              <a:t>csan.org.uk</a:t>
            </a:r>
          </a:p>
        </p:txBody>
      </p:sp>
      <p:sp>
        <p:nvSpPr>
          <p:cNvPr id="3" name="Rectangle 2"/>
          <p:cNvSpPr/>
          <p:nvPr/>
        </p:nvSpPr>
        <p:spPr>
          <a:xfrm>
            <a:off x="0" y="1205261"/>
            <a:ext cx="9144000" cy="87782"/>
          </a:xfrm>
          <a:prstGeom prst="rect">
            <a:avLst/>
          </a:prstGeom>
          <a:solidFill>
            <a:srgbClr val="7716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rial"/>
            </a:endParaRPr>
          </a:p>
        </p:txBody>
      </p:sp>
      <p:pic>
        <p:nvPicPr>
          <p:cNvPr id="5" name="Picture 4"/>
          <p:cNvPicPr>
            <a:picLocks noChangeAspect="1"/>
          </p:cNvPicPr>
          <p:nvPr userDrawn="1"/>
        </p:nvPicPr>
        <p:blipFill>
          <a:blip r:embed="rId2" cstate="print"/>
          <a:stretch>
            <a:fillRect/>
          </a:stretch>
        </p:blipFill>
        <p:spPr>
          <a:xfrm>
            <a:off x="340171" y="172740"/>
            <a:ext cx="2286198" cy="932769"/>
          </a:xfrm>
          <a:prstGeom prst="rect">
            <a:avLst/>
          </a:prstGeom>
        </p:spPr>
      </p:pic>
    </p:spTree>
    <p:extLst>
      <p:ext uri="{BB962C8B-B14F-4D97-AF65-F5344CB8AC3E}">
        <p14:creationId xmlns:p14="http://schemas.microsoft.com/office/powerpoint/2010/main" val="2918369196"/>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tyle 2 title and image">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28600"/>
            <a:ext cx="8229600" cy="914400"/>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tabLst/>
              <a:defRPr lang="en-US" sz="4000" b="0" i="0" u="none" strike="noStrike" cap="none" spc="0" baseline="0">
                <a:solidFill>
                  <a:srgbClr val="77161A"/>
                </a:solidFill>
                <a:uFillTx/>
                <a:latin typeface="Arial" pitchFamily="34"/>
                <a:cs typeface="Arial" pitchFamily="34"/>
              </a:defRPr>
            </a:lvl1pPr>
          </a:lstStyle>
          <a:p>
            <a:pPr lvl="0"/>
            <a:r>
              <a:rPr lang="en-US" dirty="0"/>
              <a:t>Click to edit Master title style</a:t>
            </a:r>
          </a:p>
        </p:txBody>
      </p:sp>
      <p:sp>
        <p:nvSpPr>
          <p:cNvPr id="3" name="Rectangle 2"/>
          <p:cNvSpPr/>
          <p:nvPr/>
        </p:nvSpPr>
        <p:spPr>
          <a:xfrm>
            <a:off x="467541" y="980730"/>
            <a:ext cx="8208916" cy="72009"/>
          </a:xfrm>
          <a:prstGeom prst="rect">
            <a:avLst/>
          </a:prstGeom>
          <a:solidFill>
            <a:srgbClr val="213C4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rial"/>
            </a:endParaRPr>
          </a:p>
        </p:txBody>
      </p:sp>
      <p:sp>
        <p:nvSpPr>
          <p:cNvPr id="4" name="Text Placeholder 4"/>
          <p:cNvSpPr txBox="1">
            <a:spLocks noGrp="1"/>
          </p:cNvSpPr>
          <p:nvPr>
            <p:ph type="body" sz="quarter" idx="4294967295"/>
          </p:nvPr>
        </p:nvSpPr>
        <p:spPr>
          <a:xfrm>
            <a:off x="539752" y="1341433"/>
            <a:ext cx="8135938" cy="4248146"/>
          </a:xfrm>
          <a:prstGeom prst="rect">
            <a:avLst/>
          </a:prstGeom>
          <a:noFill/>
          <a:ln>
            <a:noFill/>
          </a:ln>
        </p:spPr>
        <p:txBody>
          <a:bodyPr vert="horz" wrap="square" lIns="91440" tIns="45720" rIns="91440" bIns="45720" anchor="t" anchorCtr="0" compatLnSpc="1">
            <a:noAutofit/>
          </a:bodyPr>
          <a:lstStyle>
            <a:lvl1pPr marL="274320" marR="0" lvl="0" indent="-274320" fontAlgn="auto">
              <a:lnSpc>
                <a:spcPct val="100000"/>
              </a:lnSpc>
              <a:spcBef>
                <a:spcPts val="600"/>
              </a:spcBef>
              <a:spcAft>
                <a:spcPts val="0"/>
              </a:spcAft>
              <a:buNone/>
              <a:tabLst/>
              <a:defRPr lang="en-US" sz="2600" b="0" i="0" u="none" strike="noStrike" cap="none" spc="0" baseline="0">
                <a:solidFill>
                  <a:srgbClr val="213C47"/>
                </a:solidFill>
                <a:uFillTx/>
                <a:latin typeface="Arial" pitchFamily="34"/>
                <a:cs typeface="Arial" pitchFamily="34"/>
              </a:defRPr>
            </a:lvl1pPr>
          </a:lstStyle>
          <a:p>
            <a:pPr lvl="0"/>
            <a:r>
              <a:rPr lang="en-US"/>
              <a:t>Edit Master text styles</a:t>
            </a:r>
          </a:p>
        </p:txBody>
      </p:sp>
    </p:spTree>
    <p:extLst>
      <p:ext uri="{BB962C8B-B14F-4D97-AF65-F5344CB8AC3E}">
        <p14:creationId xmlns:p14="http://schemas.microsoft.com/office/powerpoint/2010/main" val="1570643063"/>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443430"/>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No logo">
    <p:spTree>
      <p:nvGrpSpPr>
        <p:cNvPr id="1" name=""/>
        <p:cNvGrpSpPr/>
        <p:nvPr/>
      </p:nvGrpSpPr>
      <p:grpSpPr>
        <a:xfrm>
          <a:off x="0" y="0"/>
          <a:ext cx="0" cy="0"/>
          <a:chOff x="0" y="0"/>
          <a:chExt cx="0" cy="0"/>
        </a:xfrm>
      </p:grpSpPr>
      <p:sp>
        <p:nvSpPr>
          <p:cNvPr id="2" name="Rectangle 2"/>
          <p:cNvSpPr/>
          <p:nvPr/>
        </p:nvSpPr>
        <p:spPr>
          <a:xfrm>
            <a:off x="0" y="6770217"/>
            <a:ext cx="9144000" cy="87782"/>
          </a:xfrm>
          <a:prstGeom prst="rect">
            <a:avLst/>
          </a:prstGeom>
          <a:solidFill>
            <a:srgbClr val="7716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rial"/>
            </a:endParaRPr>
          </a:p>
        </p:txBody>
      </p:sp>
    </p:spTree>
    <p:extLst>
      <p:ext uri="{BB962C8B-B14F-4D97-AF65-F5344CB8AC3E}">
        <p14:creationId xmlns:p14="http://schemas.microsoft.com/office/powerpoint/2010/main" val="1058488163"/>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o logo w.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467541" y="260649"/>
            <a:ext cx="8229600" cy="756318"/>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tabLst/>
              <a:defRPr lang="en-US" sz="4000" b="0" i="0" u="none" strike="noStrike" cap="none" spc="0" baseline="0">
                <a:solidFill>
                  <a:srgbClr val="213C47"/>
                </a:solidFill>
                <a:uFillTx/>
                <a:latin typeface="Arial" pitchFamily="34"/>
                <a:cs typeface="Arial" pitchFamily="34"/>
              </a:defRPr>
            </a:lvl1pPr>
          </a:lstStyle>
          <a:p>
            <a:pPr lvl="0"/>
            <a:r>
              <a:rPr lang="en-US"/>
              <a:t>Click to edit Master title style</a:t>
            </a:r>
          </a:p>
        </p:txBody>
      </p:sp>
      <p:sp>
        <p:nvSpPr>
          <p:cNvPr id="3" name="Rectangle 2"/>
          <p:cNvSpPr/>
          <p:nvPr/>
        </p:nvSpPr>
        <p:spPr>
          <a:xfrm>
            <a:off x="467541" y="980730"/>
            <a:ext cx="8208916" cy="72009"/>
          </a:xfrm>
          <a:prstGeom prst="rect">
            <a:avLst/>
          </a:prstGeom>
          <a:solidFill>
            <a:srgbClr val="7716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rial"/>
            </a:endParaRPr>
          </a:p>
        </p:txBody>
      </p:sp>
      <p:sp>
        <p:nvSpPr>
          <p:cNvPr id="4" name="Rectangle 2"/>
          <p:cNvSpPr/>
          <p:nvPr/>
        </p:nvSpPr>
        <p:spPr>
          <a:xfrm>
            <a:off x="0" y="6770217"/>
            <a:ext cx="9144000" cy="87782"/>
          </a:xfrm>
          <a:prstGeom prst="rect">
            <a:avLst/>
          </a:prstGeom>
          <a:solidFill>
            <a:srgbClr val="7716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rial"/>
            </a:endParaRPr>
          </a:p>
        </p:txBody>
      </p:sp>
    </p:spTree>
    <p:extLst>
      <p:ext uri="{BB962C8B-B14F-4D97-AF65-F5344CB8AC3E}">
        <p14:creationId xmlns:p14="http://schemas.microsoft.com/office/powerpoint/2010/main" val="3288108812"/>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324603" y="304796"/>
            <a:ext cx="2514600" cy="838203"/>
          </a:xfrm>
          <a:prstGeom prst="rect">
            <a:avLst/>
          </a:prstGeom>
          <a:noFill/>
          <a:ln>
            <a:noFill/>
          </a:ln>
        </p:spPr>
        <p:txBody>
          <a:bodyPr vert="horz" wrap="square" lIns="91440" tIns="45720" rIns="91440" bIns="45720" anchor="b" anchorCtr="0" compatLnSpc="1">
            <a:noAutofit/>
          </a:bodyPr>
          <a:lstStyle>
            <a:lvl1pPr marL="0" marR="0" lvl="0" indent="0" fontAlgn="auto">
              <a:lnSpc>
                <a:spcPct val="100000"/>
              </a:lnSpc>
              <a:spcBef>
                <a:spcPts val="0"/>
              </a:spcBef>
              <a:spcAft>
                <a:spcPts val="0"/>
              </a:spcAft>
              <a:tabLst/>
              <a:defRPr lang="en-US" sz="2000" b="1" i="0" u="none" strike="noStrike" cap="none" spc="0" baseline="0">
                <a:solidFill>
                  <a:srgbClr val="77161A"/>
                </a:solidFill>
                <a:uFillTx/>
                <a:latin typeface="Arial"/>
              </a:defRPr>
            </a:lvl1pPr>
          </a:lstStyle>
          <a:p>
            <a:pPr lvl="0"/>
            <a:r>
              <a:rPr lang="en-US" dirty="0"/>
              <a:t>Click to edit Master title style</a:t>
            </a:r>
          </a:p>
        </p:txBody>
      </p:sp>
      <p:sp>
        <p:nvSpPr>
          <p:cNvPr id="3" name="Text Placeholder 2"/>
          <p:cNvSpPr txBox="1">
            <a:spLocks noGrp="1"/>
          </p:cNvSpPr>
          <p:nvPr>
            <p:ph type="body" sz="half" idx="2"/>
          </p:nvPr>
        </p:nvSpPr>
        <p:spPr>
          <a:xfrm>
            <a:off x="6324603" y="1219196"/>
            <a:ext cx="2514600" cy="4370036"/>
          </a:xfrm>
          <a:prstGeom prst="rect">
            <a:avLst/>
          </a:prstGeom>
          <a:noFill/>
          <a:ln>
            <a:noFill/>
          </a:ln>
        </p:spPr>
        <p:txBody>
          <a:bodyPr vert="horz" wrap="square" lIns="91440" tIns="45720" rIns="91440" bIns="45720" anchor="t" anchorCtr="0" compatLnSpc="1">
            <a:noAutofit/>
          </a:bodyPr>
          <a:lstStyle>
            <a:lvl1pPr marL="0" marR="0" lvl="0" indent="0" fontAlgn="auto">
              <a:lnSpc>
                <a:spcPts val="2200"/>
              </a:lnSpc>
              <a:spcBef>
                <a:spcPts val="600"/>
              </a:spcBef>
              <a:spcAft>
                <a:spcPts val="1000"/>
              </a:spcAft>
              <a:buNone/>
              <a:tabLst/>
              <a:defRPr lang="en-US" sz="1600" b="0" i="0" u="none" strike="noStrike" cap="none" spc="0" baseline="0">
                <a:solidFill>
                  <a:srgbClr val="77161A"/>
                </a:solidFill>
                <a:uFillTx/>
                <a:latin typeface="Arial" pitchFamily="34"/>
                <a:cs typeface="Arial" pitchFamily="34"/>
              </a:defRPr>
            </a:lvl1pPr>
          </a:lstStyle>
          <a:p>
            <a:pPr lvl="0"/>
            <a:r>
              <a:rPr lang="en-US" dirty="0"/>
              <a:t>Edit Master text styles</a:t>
            </a:r>
          </a:p>
        </p:txBody>
      </p:sp>
      <p:sp>
        <p:nvSpPr>
          <p:cNvPr id="4" name="Content Placeholder 11"/>
          <p:cNvSpPr txBox="1">
            <a:spLocks noGrp="1"/>
          </p:cNvSpPr>
          <p:nvPr>
            <p:ph idx="1"/>
          </p:nvPr>
        </p:nvSpPr>
        <p:spPr>
          <a:xfrm>
            <a:off x="304796" y="304796"/>
            <a:ext cx="5715000" cy="5284436"/>
          </a:xfrm>
          <a:prstGeom prst="rect">
            <a:avLst/>
          </a:prstGeom>
          <a:noFill/>
          <a:ln>
            <a:noFill/>
          </a:ln>
        </p:spPr>
        <p:txBody>
          <a:bodyPr vert="horz" wrap="square" lIns="91440" tIns="45720" rIns="91440" bIns="45720" anchor="t" anchorCtr="0" compatLnSpc="1">
            <a:noAutofit/>
          </a:bodyPr>
          <a:lstStyle>
            <a:lvl1pPr marL="274320" marR="0" lvl="0" indent="-274320" fontAlgn="auto">
              <a:lnSpc>
                <a:spcPct val="100000"/>
              </a:lnSpc>
              <a:spcBef>
                <a:spcPts val="600"/>
              </a:spcBef>
              <a:spcAft>
                <a:spcPts val="0"/>
              </a:spcAft>
              <a:buSzPct val="76000"/>
              <a:buFont typeface="Arial" pitchFamily="34"/>
              <a:tabLst/>
              <a:defRPr lang="en-US" sz="2600" b="0" i="0" u="none" strike="noStrike" cap="none" spc="0" baseline="0">
                <a:solidFill>
                  <a:srgbClr val="213C47"/>
                </a:solidFill>
                <a:uFillTx/>
                <a:latin typeface="Arial" pitchFamily="34"/>
                <a:cs typeface="Arial" pitchFamily="34"/>
              </a:defRPr>
            </a:lvl1pPr>
            <a:lvl2pPr marL="548640" marR="0" lvl="1" indent="-274320" fontAlgn="auto">
              <a:lnSpc>
                <a:spcPct val="100000"/>
              </a:lnSpc>
              <a:spcAft>
                <a:spcPts val="0"/>
              </a:spcAft>
              <a:buSzPct val="76000"/>
              <a:buFont typeface="Arial" pitchFamily="34"/>
              <a:tabLst/>
              <a:defRPr lang="en-US" sz="2300" b="0" i="0" u="none" strike="noStrike" cap="none" spc="0" baseline="0">
                <a:solidFill>
                  <a:srgbClr val="77161A"/>
                </a:solidFill>
                <a:uFillTx/>
                <a:latin typeface="Arial"/>
              </a:defRPr>
            </a:lvl2pPr>
            <a:lvl3pPr marL="822960" marR="0" lvl="2" fontAlgn="auto">
              <a:lnSpc>
                <a:spcPct val="100000"/>
              </a:lnSpc>
              <a:spcAft>
                <a:spcPts val="0"/>
              </a:spcAft>
              <a:buSzPct val="76000"/>
              <a:buFont typeface="Arial" pitchFamily="34"/>
              <a:tabLst/>
              <a:defRPr lang="en-US" b="0" i="0" u="none" strike="noStrike" cap="none" spc="0" baseline="0">
                <a:solidFill>
                  <a:srgbClr val="009CDD"/>
                </a:solidFill>
                <a:uFillTx/>
                <a:latin typeface="Arial"/>
              </a:defRPr>
            </a:lvl3pPr>
            <a:lvl4pPr marL="1097280" marR="0" lvl="3" fontAlgn="auto">
              <a:lnSpc>
                <a:spcPct val="100000"/>
              </a:lnSpc>
              <a:spcBef>
                <a:spcPts val="400"/>
              </a:spcBef>
              <a:spcAft>
                <a:spcPts val="0"/>
              </a:spcAft>
              <a:buSzPct val="70000"/>
              <a:buFont typeface="Arial" pitchFamily="34"/>
              <a:tabLst/>
              <a:defRPr lang="en-US" b="0" i="0" u="none" strike="noStrike" cap="none" spc="0" baseline="0">
                <a:solidFill>
                  <a:srgbClr val="EF7D00"/>
                </a:solidFill>
                <a:uFillTx/>
                <a:latin typeface="Arial"/>
              </a:defRPr>
            </a:lvl4pPr>
            <a:lvl5pPr marL="1371600" marR="0" lvl="4" fontAlgn="auto">
              <a:lnSpc>
                <a:spcPct val="100000"/>
              </a:lnSpc>
              <a:spcBef>
                <a:spcPts val="300"/>
              </a:spcBef>
              <a:spcAft>
                <a:spcPts val="0"/>
              </a:spcAft>
              <a:buSzPct val="70000"/>
              <a:buFont typeface="Arial" pitchFamily="34"/>
              <a:tabLst/>
              <a:defRPr lang="en-US" sz="1600" b="0" i="0" u="none" strike="noStrike" cap="none" spc="0" baseline="0">
                <a:solidFill>
                  <a:srgbClr val="76B82A"/>
                </a:solidFill>
                <a:uFillTx/>
                <a:latin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7277947"/>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35895" y="2228004"/>
            <a:ext cx="3896075"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2030" y="2228004"/>
            <a:ext cx="389607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FFD690-9426-415D-8B65-26881E07B2D4}"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9/22/2021</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5567769"/>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5_Comparison">
    <p:spTree>
      <p:nvGrpSpPr>
        <p:cNvPr id="1" name=""/>
        <p:cNvGrpSpPr/>
        <p:nvPr/>
      </p:nvGrpSpPr>
      <p:grpSpPr>
        <a:xfrm>
          <a:off x="0" y="0"/>
          <a:ext cx="0" cy="0"/>
          <a:chOff x="0" y="0"/>
          <a:chExt cx="0" cy="0"/>
        </a:xfrm>
      </p:grpSpPr>
      <p:sp>
        <p:nvSpPr>
          <p:cNvPr id="3" name="Title 2"/>
          <p:cNvSpPr>
            <a:spLocks noGrp="1"/>
          </p:cNvSpPr>
          <p:nvPr>
            <p:ph type="title"/>
          </p:nvPr>
        </p:nvSpPr>
        <p:spPr>
          <a:xfrm>
            <a:off x="493778" y="607806"/>
            <a:ext cx="7125833" cy="605658"/>
          </a:xfrm>
        </p:spPr>
        <p:txBody>
          <a:bodyPr/>
          <a:lstStyle/>
          <a:p>
            <a:r>
              <a:rPr lang="en-US"/>
              <a:t>Click to edit Master title style</a:t>
            </a:r>
            <a:endParaRPr lang="en-GB"/>
          </a:p>
        </p:txBody>
      </p:sp>
      <p:sp>
        <p:nvSpPr>
          <p:cNvPr id="10" name="Slide Number Placeholder 9"/>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2618A1-DFED-413B-BF04-637AA2483EFF}" type="slidenum">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Content Placeholder 3"/>
          <p:cNvSpPr>
            <a:spLocks noGrp="1"/>
          </p:cNvSpPr>
          <p:nvPr>
            <p:ph sz="quarter" idx="16"/>
          </p:nvPr>
        </p:nvSpPr>
        <p:spPr>
          <a:xfrm>
            <a:off x="493778" y="1484318"/>
            <a:ext cx="3959225" cy="453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3"/>
          <p:cNvSpPr>
            <a:spLocks noGrp="1"/>
          </p:cNvSpPr>
          <p:nvPr>
            <p:ph sz="quarter" idx="17"/>
          </p:nvPr>
        </p:nvSpPr>
        <p:spPr>
          <a:xfrm>
            <a:off x="4789490" y="1484318"/>
            <a:ext cx="3959225" cy="453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769898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5894" y="702156"/>
            <a:ext cx="8272212"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435895" y="2340864"/>
            <a:ext cx="8272211"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DD82B9-B8EE-4375-B6FF-88FA6ABB15D9}"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9/22/2021</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936036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2618A1-DFED-413B-BF04-637AA2483EFF}" type="slidenum">
              <a:rPr lang="en-GB" smtClean="0"/>
              <a:pPr/>
              <a:t>‹#›</a:t>
            </a:fld>
            <a:endParaRPr lang="en-GB" dirty="0"/>
          </a:p>
        </p:txBody>
      </p:sp>
      <p:sp>
        <p:nvSpPr>
          <p:cNvPr id="5" name="Title 4"/>
          <p:cNvSpPr>
            <a:spLocks noGrp="1"/>
          </p:cNvSpPr>
          <p:nvPr>
            <p:ph type="title"/>
          </p:nvPr>
        </p:nvSpPr>
        <p:spPr>
          <a:xfrm>
            <a:off x="493778" y="607806"/>
            <a:ext cx="7125833" cy="605658"/>
          </a:xfrm>
        </p:spPr>
        <p:txBody>
          <a:bodyPr/>
          <a:lstStyle>
            <a:lvl1pPr>
              <a:defRPr>
                <a:solidFill>
                  <a:srgbClr val="033E5C"/>
                </a:solidFill>
                <a:latin typeface="Gill Sans MT" panose="020B0502020104020203"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7" name="Text Placeholder 6"/>
          <p:cNvSpPr>
            <a:spLocks noGrp="1"/>
          </p:cNvSpPr>
          <p:nvPr>
            <p:ph type="body" sz="quarter" idx="13"/>
          </p:nvPr>
        </p:nvSpPr>
        <p:spPr>
          <a:xfrm>
            <a:off x="493778" y="1478868"/>
            <a:ext cx="8254937" cy="4542423"/>
          </a:xfrm>
        </p:spPr>
        <p:txBody>
          <a:bodyPr/>
          <a:lstStyle>
            <a:lvl1pPr>
              <a:defRPr>
                <a:solidFill>
                  <a:srgbClr val="033E5C"/>
                </a:solidFill>
                <a:latin typeface="Gill Sans MT" panose="020B0502020104020203" pitchFamily="34" charset="0"/>
              </a:defRPr>
            </a:lvl1pPr>
            <a:lvl2pPr>
              <a:defRPr>
                <a:solidFill>
                  <a:srgbClr val="033E5C"/>
                </a:solidFill>
                <a:latin typeface="Gill Sans MT" panose="020B0502020104020203" pitchFamily="34" charset="0"/>
              </a:defRPr>
            </a:lvl2pPr>
            <a:lvl3pPr>
              <a:defRPr>
                <a:solidFill>
                  <a:srgbClr val="033E5C"/>
                </a:solidFill>
                <a:latin typeface="Gill Sans MT" panose="020B0502020104020203" pitchFamily="34" charset="0"/>
              </a:defRPr>
            </a:lvl3pPr>
            <a:lvl4pPr>
              <a:defRPr>
                <a:solidFill>
                  <a:srgbClr val="033E5C"/>
                </a:solidFill>
                <a:latin typeface="Gill Sans MT" panose="020B05020201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3592558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67541" y="260649"/>
            <a:ext cx="8229600" cy="756318"/>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tabLst/>
              <a:defRPr lang="en-US" sz="4000" b="0" i="0" u="none" strike="noStrike" cap="none" spc="0" baseline="0">
                <a:solidFill>
                  <a:srgbClr val="213C47"/>
                </a:solidFill>
                <a:uFillTx/>
                <a:latin typeface="Arial" pitchFamily="34"/>
                <a:cs typeface="Arial" pitchFamily="34"/>
              </a:defRPr>
            </a:lvl1pPr>
          </a:lstStyle>
          <a:p>
            <a:pPr lvl="0"/>
            <a:r>
              <a:rPr lang="en-US" dirty="0"/>
              <a:t>Click to edit Master title style</a:t>
            </a:r>
          </a:p>
        </p:txBody>
      </p:sp>
      <p:sp>
        <p:nvSpPr>
          <p:cNvPr id="3" name="Rectangle 2"/>
          <p:cNvSpPr/>
          <p:nvPr/>
        </p:nvSpPr>
        <p:spPr>
          <a:xfrm>
            <a:off x="467541" y="980730"/>
            <a:ext cx="8208916" cy="72009"/>
          </a:xfrm>
          <a:prstGeom prst="rect">
            <a:avLst/>
          </a:prstGeom>
          <a:solidFill>
            <a:srgbClr val="7716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Arial"/>
            </a:endParaRPr>
          </a:p>
        </p:txBody>
      </p:sp>
    </p:spTree>
    <p:extLst>
      <p:ext uri="{BB962C8B-B14F-4D97-AF65-F5344CB8AC3E}">
        <p14:creationId xmlns:p14="http://schemas.microsoft.com/office/powerpoint/2010/main" val="2846717224"/>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txBox="1">
            <a:spLocks noGrp="1"/>
          </p:cNvSpPr>
          <p:nvPr>
            <p:ph type="title"/>
          </p:nvPr>
        </p:nvSpPr>
        <p:spPr>
          <a:xfrm>
            <a:off x="467541" y="260649"/>
            <a:ext cx="8229600" cy="756318"/>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tabLst/>
              <a:defRPr lang="en-US" sz="4000" b="0" i="0" u="none" strike="noStrike" cap="none" spc="0" baseline="0">
                <a:solidFill>
                  <a:srgbClr val="213C47"/>
                </a:solidFill>
                <a:uFillTx/>
                <a:latin typeface="Arial" pitchFamily="34"/>
                <a:cs typeface="Arial" pitchFamily="34"/>
              </a:defRPr>
            </a:lvl1pPr>
          </a:lstStyle>
          <a:p>
            <a:pPr lvl="0"/>
            <a:r>
              <a:rPr lang="en-US" dirty="0"/>
              <a:t>Click to edit Master title style</a:t>
            </a:r>
          </a:p>
        </p:txBody>
      </p:sp>
      <p:sp>
        <p:nvSpPr>
          <p:cNvPr id="4" name="Text Placeholder 4"/>
          <p:cNvSpPr txBox="1">
            <a:spLocks noGrp="1"/>
          </p:cNvSpPr>
          <p:nvPr>
            <p:ph type="body" sz="quarter" idx="4294967295"/>
          </p:nvPr>
        </p:nvSpPr>
        <p:spPr>
          <a:xfrm>
            <a:off x="468309" y="1268409"/>
            <a:ext cx="8207370" cy="4321170"/>
          </a:xfrm>
          <a:prstGeom prst="rect">
            <a:avLst/>
          </a:prstGeom>
          <a:noFill/>
          <a:ln>
            <a:noFill/>
          </a:ln>
        </p:spPr>
        <p:txBody>
          <a:bodyPr vert="horz" wrap="square" lIns="91440" tIns="45720" rIns="91440" bIns="45720" anchor="t" anchorCtr="0" compatLnSpc="1">
            <a:noAutofit/>
          </a:bodyPr>
          <a:lstStyle>
            <a:lvl1pPr marL="274320" marR="0" lvl="0" indent="-274320" fontAlgn="auto">
              <a:lnSpc>
                <a:spcPct val="100000"/>
              </a:lnSpc>
              <a:spcBef>
                <a:spcPts val="600"/>
              </a:spcBef>
              <a:spcAft>
                <a:spcPts val="0"/>
              </a:spcAft>
              <a:buNone/>
              <a:tabLst/>
              <a:defRPr lang="en-US" sz="2600" b="0" i="0" u="none" strike="noStrike" cap="none" spc="0" baseline="0">
                <a:solidFill>
                  <a:srgbClr val="77161A"/>
                </a:solidFill>
                <a:uFillTx/>
                <a:latin typeface="Arial" pitchFamily="34"/>
                <a:cs typeface="Arial" pitchFamily="34"/>
              </a:defRPr>
            </a:lvl1pPr>
          </a:lstStyle>
          <a:p>
            <a:pPr lvl="0"/>
            <a:r>
              <a:rPr lang="en-US" dirty="0"/>
              <a:t>Edit Master text styles</a:t>
            </a:r>
          </a:p>
        </p:txBody>
      </p:sp>
      <p:sp>
        <p:nvSpPr>
          <p:cNvPr id="5" name="Rectangle 4"/>
          <p:cNvSpPr/>
          <p:nvPr userDrawn="1"/>
        </p:nvSpPr>
        <p:spPr>
          <a:xfrm>
            <a:off x="488225" y="1041699"/>
            <a:ext cx="8208916" cy="72009"/>
          </a:xfrm>
          <a:prstGeom prst="rect">
            <a:avLst/>
          </a:prstGeom>
          <a:solidFill>
            <a:srgbClr val="7716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Arial"/>
            </a:endParaRPr>
          </a:p>
        </p:txBody>
      </p:sp>
    </p:spTree>
    <p:extLst>
      <p:ext uri="{BB962C8B-B14F-4D97-AF65-F5344CB8AC3E}">
        <p14:creationId xmlns:p14="http://schemas.microsoft.com/office/powerpoint/2010/main" val="1566856477"/>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28600"/>
            <a:ext cx="8229600" cy="914400"/>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tabLst/>
              <a:defRPr lang="en-US" sz="4000" b="0" i="0" u="none" strike="noStrike" cap="none" spc="0" baseline="0">
                <a:solidFill>
                  <a:srgbClr val="213C47"/>
                </a:solidFill>
                <a:uFillTx/>
                <a:latin typeface="Arial" pitchFamily="34"/>
                <a:cs typeface="Arial" pitchFamily="34"/>
              </a:defRPr>
            </a:lvl1pPr>
          </a:lstStyle>
          <a:p>
            <a:pPr lvl="0"/>
            <a:r>
              <a:rPr lang="en-US"/>
              <a:t>Click to edit Master title style</a:t>
            </a:r>
          </a:p>
        </p:txBody>
      </p:sp>
      <p:sp>
        <p:nvSpPr>
          <p:cNvPr id="3" name="Content Placeholder 10"/>
          <p:cNvSpPr txBox="1">
            <a:spLocks noGrp="1"/>
          </p:cNvSpPr>
          <p:nvPr>
            <p:ph sz="quarter" idx="4294967295"/>
          </p:nvPr>
        </p:nvSpPr>
        <p:spPr>
          <a:xfrm>
            <a:off x="467541" y="1268757"/>
            <a:ext cx="8208916" cy="4320475"/>
          </a:xfrm>
          <a:prstGeom prst="rect">
            <a:avLst/>
          </a:prstGeom>
          <a:noFill/>
          <a:ln>
            <a:noFill/>
          </a:ln>
        </p:spPr>
        <p:txBody>
          <a:bodyPr vert="horz" wrap="square" lIns="91440" tIns="45720" rIns="91440" bIns="45720" anchor="t" anchorCtr="0" compatLnSpc="1">
            <a:noAutofit/>
          </a:bodyPr>
          <a:lstStyle>
            <a:lvl1pPr marL="274320" marR="0" lvl="0" indent="-274320" fontAlgn="auto">
              <a:lnSpc>
                <a:spcPct val="100000"/>
              </a:lnSpc>
              <a:spcBef>
                <a:spcPts val="600"/>
              </a:spcBef>
              <a:spcAft>
                <a:spcPts val="0"/>
              </a:spcAft>
              <a:buNone/>
              <a:tabLst/>
              <a:defRPr lang="en-US" sz="2600" b="0" i="0" u="none" strike="noStrike" cap="none" spc="0" baseline="0">
                <a:solidFill>
                  <a:srgbClr val="000000"/>
                </a:solidFill>
                <a:uFillTx/>
                <a:latin typeface="Arial" pitchFamily="34"/>
                <a:cs typeface="Arial" pitchFamily="34"/>
              </a:defRPr>
            </a:lvl1pPr>
          </a:lstStyle>
          <a:p>
            <a:pPr lvl="0"/>
            <a:r>
              <a:rPr lang="en-US"/>
              <a:t>Edit Master text styles</a:t>
            </a:r>
          </a:p>
        </p:txBody>
      </p:sp>
    </p:spTree>
    <p:extLst>
      <p:ext uri="{BB962C8B-B14F-4D97-AF65-F5344CB8AC3E}">
        <p14:creationId xmlns:p14="http://schemas.microsoft.com/office/powerpoint/2010/main" val="3445642685"/>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28600"/>
            <a:ext cx="8229600" cy="914400"/>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tabLst/>
              <a:defRPr lang="en-US" sz="4000" b="0" i="0" u="none" strike="noStrike" cap="none" spc="0" baseline="0">
                <a:solidFill>
                  <a:srgbClr val="213C47"/>
                </a:solidFill>
                <a:uFillTx/>
                <a:latin typeface="Arial" pitchFamily="34"/>
                <a:cs typeface="Arial" pitchFamily="34"/>
              </a:defRPr>
            </a:lvl1pPr>
          </a:lstStyle>
          <a:p>
            <a:pPr lvl="0"/>
            <a:r>
              <a:rPr lang="en-US"/>
              <a:t>Click to edit Master title style</a:t>
            </a:r>
          </a:p>
        </p:txBody>
      </p:sp>
      <p:sp>
        <p:nvSpPr>
          <p:cNvPr id="3" name="Content Placeholder 10"/>
          <p:cNvSpPr txBox="1">
            <a:spLocks noGrp="1"/>
          </p:cNvSpPr>
          <p:nvPr>
            <p:ph sz="quarter" idx="4294967295"/>
          </p:nvPr>
        </p:nvSpPr>
        <p:spPr>
          <a:xfrm>
            <a:off x="4572000" y="1268757"/>
            <a:ext cx="4104458" cy="4320475"/>
          </a:xfrm>
          <a:prstGeom prst="rect">
            <a:avLst/>
          </a:prstGeom>
          <a:noFill/>
          <a:ln>
            <a:noFill/>
          </a:ln>
        </p:spPr>
        <p:txBody>
          <a:bodyPr vert="horz" wrap="square" lIns="91440" tIns="45720" rIns="91440" bIns="45720" anchor="t" anchorCtr="0" compatLnSpc="1">
            <a:noAutofit/>
          </a:bodyPr>
          <a:lstStyle>
            <a:lvl1pPr marL="274320" marR="0" lvl="0" indent="-274320" fontAlgn="auto">
              <a:lnSpc>
                <a:spcPct val="100000"/>
              </a:lnSpc>
              <a:spcBef>
                <a:spcPts val="600"/>
              </a:spcBef>
              <a:spcAft>
                <a:spcPts val="0"/>
              </a:spcAft>
              <a:buNone/>
              <a:tabLst/>
              <a:defRPr lang="en-US" sz="2600" b="0" i="0" u="none" strike="noStrike" cap="none" spc="0" baseline="0">
                <a:solidFill>
                  <a:srgbClr val="000000"/>
                </a:solidFill>
                <a:uFillTx/>
                <a:latin typeface="Arial" pitchFamily="34"/>
                <a:cs typeface="Arial" pitchFamily="34"/>
              </a:defRPr>
            </a:lvl1pPr>
          </a:lstStyle>
          <a:p>
            <a:pPr lvl="0"/>
            <a:r>
              <a:rPr lang="en-US"/>
              <a:t>Edit Master text styles</a:t>
            </a:r>
          </a:p>
        </p:txBody>
      </p:sp>
      <p:sp>
        <p:nvSpPr>
          <p:cNvPr id="4" name="Content Placeholder 10"/>
          <p:cNvSpPr txBox="1">
            <a:spLocks noGrp="1"/>
          </p:cNvSpPr>
          <p:nvPr>
            <p:ph sz="quarter" idx="4294967295"/>
          </p:nvPr>
        </p:nvSpPr>
        <p:spPr>
          <a:xfrm>
            <a:off x="467541" y="1268757"/>
            <a:ext cx="3960440" cy="4320475"/>
          </a:xfrm>
          <a:prstGeom prst="rect">
            <a:avLst/>
          </a:prstGeom>
          <a:noFill/>
          <a:ln>
            <a:noFill/>
          </a:ln>
        </p:spPr>
        <p:txBody>
          <a:bodyPr vert="horz" wrap="square" lIns="91440" tIns="45720" rIns="91440" bIns="45720" anchor="t" anchorCtr="0" compatLnSpc="1">
            <a:noAutofit/>
          </a:bodyPr>
          <a:lstStyle>
            <a:lvl1pPr marL="274320" marR="0" lvl="0" indent="-274320" fontAlgn="auto">
              <a:lnSpc>
                <a:spcPct val="100000"/>
              </a:lnSpc>
              <a:spcBef>
                <a:spcPts val="600"/>
              </a:spcBef>
              <a:spcAft>
                <a:spcPts val="0"/>
              </a:spcAft>
              <a:buNone/>
              <a:tabLst/>
              <a:defRPr lang="en-US" sz="2600" b="0" i="0" u="none" strike="noStrike" cap="none" spc="0" baseline="0">
                <a:solidFill>
                  <a:srgbClr val="000000"/>
                </a:solidFill>
                <a:uFillTx/>
                <a:latin typeface="Arial" pitchFamily="34"/>
                <a:cs typeface="Arial" pitchFamily="34"/>
              </a:defRPr>
            </a:lvl1pPr>
            <a:lvl2pPr marL="274320" marR="0" lvl="0" indent="-274320" fontAlgn="auto">
              <a:lnSpc>
                <a:spcPct val="100000"/>
              </a:lnSpc>
              <a:spcBef>
                <a:spcPts val="600"/>
              </a:spcBef>
              <a:spcAft>
                <a:spcPts val="0"/>
              </a:spcAft>
              <a:buNone/>
              <a:tabLst/>
              <a:defRPr lang="en-US" sz="2600" b="0" i="0" u="none" strike="noStrike" cap="none" spc="0" baseline="0">
                <a:solidFill>
                  <a:srgbClr val="000000"/>
                </a:solidFill>
                <a:uFillTx/>
                <a:latin typeface="Arial" pitchFamily="34"/>
                <a:cs typeface="Arial" pitchFamily="34"/>
              </a:defRPr>
            </a:lvl2pPr>
          </a:lstStyle>
          <a:p>
            <a:pPr lvl="0"/>
            <a:r>
              <a:rPr lang="en-US"/>
              <a:t>Text</a:t>
            </a:r>
          </a:p>
          <a:p>
            <a:pPr lvl="0"/>
            <a:endParaRPr lang="en-US"/>
          </a:p>
        </p:txBody>
      </p:sp>
    </p:spTree>
    <p:extLst>
      <p:ext uri="{BB962C8B-B14F-4D97-AF65-F5344CB8AC3E}">
        <p14:creationId xmlns:p14="http://schemas.microsoft.com/office/powerpoint/2010/main" val="482331269"/>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2" name="Content Placeholder 10"/>
          <p:cNvSpPr txBox="1">
            <a:spLocks noGrp="1"/>
          </p:cNvSpPr>
          <p:nvPr>
            <p:ph sz="quarter" idx="4294967295"/>
          </p:nvPr>
        </p:nvSpPr>
        <p:spPr>
          <a:xfrm>
            <a:off x="467541" y="260649"/>
            <a:ext cx="8208916" cy="5328592"/>
          </a:xfrm>
          <a:prstGeom prst="rect">
            <a:avLst/>
          </a:prstGeom>
          <a:noFill/>
          <a:ln>
            <a:noFill/>
          </a:ln>
        </p:spPr>
        <p:txBody>
          <a:bodyPr vert="horz" wrap="square" lIns="91440" tIns="45720" rIns="91440" bIns="45720" anchor="t" anchorCtr="0" compatLnSpc="1">
            <a:noAutofit/>
          </a:bodyPr>
          <a:lstStyle>
            <a:lvl1pPr marL="274320" marR="0" lvl="0" indent="-274320" fontAlgn="auto">
              <a:lnSpc>
                <a:spcPct val="100000"/>
              </a:lnSpc>
              <a:spcBef>
                <a:spcPts val="600"/>
              </a:spcBef>
              <a:spcAft>
                <a:spcPts val="0"/>
              </a:spcAft>
              <a:buNone/>
              <a:tabLst/>
              <a:defRPr lang="en-US" sz="2600" b="0" i="0" u="none" strike="noStrike" cap="none" spc="0" baseline="0">
                <a:solidFill>
                  <a:srgbClr val="000000"/>
                </a:solidFill>
                <a:uFillTx/>
                <a:latin typeface="Arial" pitchFamily="34"/>
                <a:cs typeface="Arial" pitchFamily="34"/>
              </a:defRPr>
            </a:lvl1pPr>
          </a:lstStyle>
          <a:p>
            <a:pPr lvl="0"/>
            <a:r>
              <a:rPr lang="en-US"/>
              <a:t>Edit Master text styles</a:t>
            </a:r>
          </a:p>
        </p:txBody>
      </p:sp>
    </p:spTree>
    <p:extLst>
      <p:ext uri="{BB962C8B-B14F-4D97-AF65-F5344CB8AC3E}">
        <p14:creationId xmlns:p14="http://schemas.microsoft.com/office/powerpoint/2010/main" val="574455014"/>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28600"/>
            <a:ext cx="8229600" cy="914400"/>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0"/>
              </a:spcBef>
              <a:spcAft>
                <a:spcPts val="0"/>
              </a:spcAft>
              <a:tabLst/>
              <a:defRPr lang="en-US" sz="4000" b="0" i="0" u="none" strike="noStrike" cap="none" spc="0" baseline="0">
                <a:solidFill>
                  <a:srgbClr val="77161A"/>
                </a:solidFill>
                <a:uFillTx/>
                <a:latin typeface="Arial" pitchFamily="34"/>
                <a:cs typeface="Arial" pitchFamily="34"/>
              </a:defRPr>
            </a:lvl1pPr>
          </a:lstStyle>
          <a:p>
            <a:pPr lvl="0"/>
            <a:r>
              <a:rPr lang="en-US" dirty="0"/>
              <a:t>Click to edit Master title style</a:t>
            </a:r>
          </a:p>
        </p:txBody>
      </p:sp>
      <p:sp>
        <p:nvSpPr>
          <p:cNvPr id="3" name="Text Placeholder 2"/>
          <p:cNvSpPr txBox="1">
            <a:spLocks noGrp="1"/>
          </p:cNvSpPr>
          <p:nvPr>
            <p:ph type="body" idx="1"/>
          </p:nvPr>
        </p:nvSpPr>
        <p:spPr>
          <a:xfrm>
            <a:off x="457200" y="1285875"/>
            <a:ext cx="4040184" cy="685800"/>
          </a:xfrm>
          <a:prstGeom prst="rect">
            <a:avLst/>
          </a:prstGeom>
          <a:noFill/>
          <a:ln>
            <a:noFill/>
          </a:ln>
        </p:spPr>
        <p:txBody>
          <a:bodyPr vert="horz" wrap="square" lIns="91440" tIns="45720" rIns="91440" bIns="45720" anchor="b" anchorCtr="0" compatLnSpc="1">
            <a:noAutofit/>
          </a:bodyPr>
          <a:lstStyle>
            <a:lvl1pPr marL="0" marR="0" lvl="0" indent="0" fontAlgn="auto">
              <a:lnSpc>
                <a:spcPct val="100000"/>
              </a:lnSpc>
              <a:spcBef>
                <a:spcPts val="600"/>
              </a:spcBef>
              <a:spcAft>
                <a:spcPts val="0"/>
              </a:spcAft>
              <a:buNone/>
              <a:tabLst/>
              <a:defRPr lang="en-US" sz="2400" b="1" i="0" u="none" strike="noStrike" cap="none" spc="0" baseline="0">
                <a:solidFill>
                  <a:srgbClr val="213C47"/>
                </a:solidFill>
                <a:uFillTx/>
                <a:latin typeface="Arial" pitchFamily="34"/>
                <a:cs typeface="Arial" pitchFamily="34"/>
              </a:defRPr>
            </a:lvl1pPr>
          </a:lstStyle>
          <a:p>
            <a:pPr lvl="0"/>
            <a:r>
              <a:rPr lang="en-US"/>
              <a:t>Edit Master text styles</a:t>
            </a:r>
          </a:p>
        </p:txBody>
      </p:sp>
      <p:sp>
        <p:nvSpPr>
          <p:cNvPr id="4" name="Text Placeholder 3"/>
          <p:cNvSpPr txBox="1">
            <a:spLocks noGrp="1"/>
          </p:cNvSpPr>
          <p:nvPr>
            <p:ph type="body" sz="quarter" idx="3"/>
          </p:nvPr>
        </p:nvSpPr>
        <p:spPr>
          <a:xfrm>
            <a:off x="4648196" y="1295403"/>
            <a:ext cx="4041776" cy="685800"/>
          </a:xfrm>
          <a:prstGeom prst="rect">
            <a:avLst/>
          </a:prstGeom>
          <a:noFill/>
          <a:ln>
            <a:noFill/>
          </a:ln>
        </p:spPr>
        <p:txBody>
          <a:bodyPr vert="horz" wrap="square" lIns="91440" tIns="45720" rIns="91440" bIns="45720" anchor="b" anchorCtr="0" compatLnSpc="1">
            <a:noAutofit/>
          </a:bodyPr>
          <a:lstStyle>
            <a:lvl1pPr marL="0" marR="0" lvl="0" indent="0" fontAlgn="auto">
              <a:lnSpc>
                <a:spcPct val="100000"/>
              </a:lnSpc>
              <a:spcBef>
                <a:spcPts val="600"/>
              </a:spcBef>
              <a:spcAft>
                <a:spcPts val="0"/>
              </a:spcAft>
              <a:buNone/>
              <a:tabLst/>
              <a:defRPr lang="en-US" sz="2400" b="1" i="0" u="none" strike="noStrike" cap="none" spc="0" baseline="0">
                <a:solidFill>
                  <a:srgbClr val="213C47"/>
                </a:solidFill>
                <a:uFillTx/>
                <a:latin typeface="Arial" pitchFamily="34"/>
                <a:cs typeface="Arial" pitchFamily="34"/>
              </a:defRPr>
            </a:lvl1pPr>
          </a:lstStyle>
          <a:p>
            <a:pPr lvl="0"/>
            <a:r>
              <a:rPr lang="en-US"/>
              <a:t>Edit Master text styles</a:t>
            </a:r>
          </a:p>
        </p:txBody>
      </p:sp>
      <p:sp>
        <p:nvSpPr>
          <p:cNvPr id="5" name="Content Placeholder 10"/>
          <p:cNvSpPr txBox="1">
            <a:spLocks noGrp="1"/>
          </p:cNvSpPr>
          <p:nvPr>
            <p:ph sz="half" idx="2"/>
          </p:nvPr>
        </p:nvSpPr>
        <p:spPr>
          <a:xfrm>
            <a:off x="457200" y="2133596"/>
            <a:ext cx="4038603" cy="3455636"/>
          </a:xfrm>
          <a:prstGeom prst="rect">
            <a:avLst/>
          </a:prstGeom>
          <a:noFill/>
          <a:ln>
            <a:noFill/>
          </a:ln>
        </p:spPr>
        <p:txBody>
          <a:bodyPr vert="horz" wrap="square" lIns="91440" tIns="45720" rIns="91440" bIns="45720" anchor="t" anchorCtr="0" compatLnSpc="1">
            <a:noAutofit/>
          </a:bodyPr>
          <a:lstStyle>
            <a:lvl1pPr marL="274320" marR="0" lvl="0" indent="-274320" fontAlgn="auto">
              <a:lnSpc>
                <a:spcPct val="100000"/>
              </a:lnSpc>
              <a:spcBef>
                <a:spcPts val="600"/>
              </a:spcBef>
              <a:spcAft>
                <a:spcPts val="0"/>
              </a:spcAft>
              <a:buSzPct val="76000"/>
              <a:buFont typeface="Arial" pitchFamily="34"/>
              <a:tabLst/>
              <a:defRPr lang="en-US" sz="2600" b="0" i="0" u="none" strike="noStrike" cap="none" spc="0" baseline="0">
                <a:solidFill>
                  <a:srgbClr val="77161A"/>
                </a:solidFill>
                <a:uFillTx/>
                <a:latin typeface="Arial" pitchFamily="34"/>
                <a:cs typeface="Arial" pitchFamily="34"/>
              </a:defRPr>
            </a:lvl1pPr>
            <a:lvl2pPr marL="548640" marR="0" lvl="1" indent="-274320" fontAlgn="auto">
              <a:lnSpc>
                <a:spcPct val="100000"/>
              </a:lnSpc>
              <a:spcAft>
                <a:spcPts val="0"/>
              </a:spcAft>
              <a:buSzPct val="76000"/>
              <a:buFont typeface="Arial" pitchFamily="34"/>
              <a:tabLst/>
              <a:defRPr lang="en-US" sz="2300" b="0" i="0" u="none" strike="noStrike" cap="none" spc="0" baseline="0">
                <a:solidFill>
                  <a:srgbClr val="009CDD"/>
                </a:solidFill>
                <a:uFillTx/>
                <a:latin typeface="Arial"/>
              </a:defRPr>
            </a:lvl2pPr>
            <a:lvl3pPr marL="822960" marR="0" lvl="2" fontAlgn="auto">
              <a:lnSpc>
                <a:spcPct val="100000"/>
              </a:lnSpc>
              <a:spcAft>
                <a:spcPts val="0"/>
              </a:spcAft>
              <a:buSzPct val="76000"/>
              <a:buFont typeface="Arial" pitchFamily="34"/>
              <a:tabLst/>
              <a:defRPr lang="en-US" b="0" i="0" u="none" strike="noStrike" cap="none" spc="0" baseline="0">
                <a:solidFill>
                  <a:srgbClr val="920097"/>
                </a:solidFill>
                <a:uFillTx/>
                <a:latin typeface="Arial"/>
              </a:defRPr>
            </a:lvl3pPr>
            <a:lvl4pPr marL="1097280" marR="0" lvl="3" fontAlgn="auto">
              <a:lnSpc>
                <a:spcPct val="100000"/>
              </a:lnSpc>
              <a:spcBef>
                <a:spcPts val="400"/>
              </a:spcBef>
              <a:spcAft>
                <a:spcPts val="0"/>
              </a:spcAft>
              <a:buSzPct val="70000"/>
              <a:buFont typeface="Arial" pitchFamily="34"/>
              <a:tabLst/>
              <a:defRPr lang="en-US" b="0" i="0" u="none" strike="noStrike" cap="none" spc="0" baseline="0">
                <a:solidFill>
                  <a:srgbClr val="EF7D00"/>
                </a:solidFill>
                <a:uFillTx/>
                <a:latin typeface="Arial"/>
              </a:defRPr>
            </a:lvl4pPr>
            <a:lvl5pPr marL="1371600" marR="0" lvl="4" fontAlgn="auto">
              <a:lnSpc>
                <a:spcPct val="100000"/>
              </a:lnSpc>
              <a:spcBef>
                <a:spcPts val="300"/>
              </a:spcBef>
              <a:spcAft>
                <a:spcPts val="0"/>
              </a:spcAft>
              <a:buSzPct val="70000"/>
              <a:buFont typeface="Arial" pitchFamily="34"/>
              <a:tabLst/>
              <a:defRPr lang="en-US" sz="1600" b="0" i="0" u="none" strike="noStrike" cap="none" spc="0" baseline="0">
                <a:solidFill>
                  <a:srgbClr val="76B82A"/>
                </a:solidFill>
                <a:uFillTx/>
                <a:latin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12"/>
          <p:cNvSpPr txBox="1">
            <a:spLocks noGrp="1"/>
          </p:cNvSpPr>
          <p:nvPr>
            <p:ph sz="quarter" idx="4"/>
          </p:nvPr>
        </p:nvSpPr>
        <p:spPr>
          <a:xfrm>
            <a:off x="4648196" y="2133596"/>
            <a:ext cx="4038603" cy="3455636"/>
          </a:xfrm>
          <a:prstGeom prst="rect">
            <a:avLst/>
          </a:prstGeom>
          <a:noFill/>
          <a:ln>
            <a:noFill/>
          </a:ln>
        </p:spPr>
        <p:txBody>
          <a:bodyPr vert="horz" wrap="square" lIns="91440" tIns="45720" rIns="91440" bIns="45720" anchor="t" anchorCtr="0" compatLnSpc="1">
            <a:noAutofit/>
          </a:bodyPr>
          <a:lstStyle>
            <a:lvl1pPr marL="274320" marR="0" lvl="0" indent="-274320" fontAlgn="auto">
              <a:lnSpc>
                <a:spcPct val="100000"/>
              </a:lnSpc>
              <a:spcBef>
                <a:spcPts val="600"/>
              </a:spcBef>
              <a:spcAft>
                <a:spcPts val="0"/>
              </a:spcAft>
              <a:buSzPct val="76000"/>
              <a:buFont typeface="Arial" pitchFamily="34"/>
              <a:tabLst/>
              <a:defRPr lang="en-US" sz="2600" b="0" i="0" u="none" strike="noStrike" cap="none" spc="0" baseline="0">
                <a:solidFill>
                  <a:srgbClr val="77161A"/>
                </a:solidFill>
                <a:uFillTx/>
                <a:latin typeface="Arial" pitchFamily="34"/>
                <a:cs typeface="Arial" pitchFamily="34"/>
              </a:defRPr>
            </a:lvl1pPr>
            <a:lvl2pPr marL="548640" marR="0" lvl="1" indent="-274320" fontAlgn="auto">
              <a:lnSpc>
                <a:spcPct val="100000"/>
              </a:lnSpc>
              <a:spcAft>
                <a:spcPts val="0"/>
              </a:spcAft>
              <a:buSzPct val="76000"/>
              <a:buFont typeface="Arial" pitchFamily="34"/>
              <a:tabLst/>
              <a:defRPr lang="en-US" sz="2300" b="0" i="0" u="none" strike="noStrike" cap="none" spc="0" baseline="0">
                <a:solidFill>
                  <a:srgbClr val="009CDD"/>
                </a:solidFill>
                <a:uFillTx/>
                <a:latin typeface="Arial"/>
              </a:defRPr>
            </a:lvl2pPr>
            <a:lvl3pPr marL="822960" marR="0" lvl="2" fontAlgn="auto">
              <a:lnSpc>
                <a:spcPct val="100000"/>
              </a:lnSpc>
              <a:spcAft>
                <a:spcPts val="0"/>
              </a:spcAft>
              <a:buSzPct val="76000"/>
              <a:buFont typeface="Arial" pitchFamily="34"/>
              <a:tabLst/>
              <a:defRPr lang="en-US" b="0" i="0" u="none" strike="noStrike" cap="none" spc="0" baseline="0">
                <a:solidFill>
                  <a:srgbClr val="920097"/>
                </a:solidFill>
                <a:uFillTx/>
                <a:latin typeface="Arial"/>
              </a:defRPr>
            </a:lvl3pPr>
            <a:lvl4pPr marL="1097280" marR="0" lvl="3" fontAlgn="auto">
              <a:lnSpc>
                <a:spcPct val="100000"/>
              </a:lnSpc>
              <a:spcBef>
                <a:spcPts val="400"/>
              </a:spcBef>
              <a:spcAft>
                <a:spcPts val="0"/>
              </a:spcAft>
              <a:buSzPct val="70000"/>
              <a:buFont typeface="Arial" pitchFamily="34"/>
              <a:tabLst/>
              <a:defRPr lang="en-US" b="0" i="0" u="none" strike="noStrike" cap="none" spc="0" baseline="0">
                <a:solidFill>
                  <a:srgbClr val="EF7D00"/>
                </a:solidFill>
                <a:uFillTx/>
                <a:latin typeface="Arial"/>
              </a:defRPr>
            </a:lvl4pPr>
            <a:lvl5pPr marL="1371600" marR="0" lvl="4" fontAlgn="auto">
              <a:lnSpc>
                <a:spcPct val="100000"/>
              </a:lnSpc>
              <a:spcBef>
                <a:spcPts val="300"/>
              </a:spcBef>
              <a:spcAft>
                <a:spcPts val="0"/>
              </a:spcAft>
              <a:buSzPct val="70000"/>
              <a:buFont typeface="Arial" pitchFamily="34"/>
              <a:tabLst/>
              <a:defRPr lang="en-US" sz="1600" b="0" i="0" u="none" strike="noStrike" cap="none" spc="0" baseline="0">
                <a:solidFill>
                  <a:srgbClr val="76B82A"/>
                </a:solidFill>
                <a:uFillTx/>
                <a:latin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6582293"/>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323523" y="260649"/>
            <a:ext cx="8496943" cy="914400"/>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0"/>
              </a:spcBef>
              <a:spcAft>
                <a:spcPts val="0"/>
              </a:spcAft>
              <a:tabLst/>
              <a:defRPr lang="en-US" sz="4000" b="0" i="0" u="none" strike="noStrike" cap="none" spc="0" baseline="0">
                <a:solidFill>
                  <a:srgbClr val="213C47"/>
                </a:solidFill>
                <a:uFillTx/>
                <a:latin typeface="Arial" pitchFamily="34"/>
                <a:cs typeface="Arial" pitchFamily="34"/>
              </a:defRPr>
            </a:lvl1pPr>
          </a:lstStyle>
          <a:p>
            <a:pPr lvl="0"/>
            <a:r>
              <a:rPr lang="en-US"/>
              <a:t>Click to edit Master title style</a:t>
            </a:r>
          </a:p>
        </p:txBody>
      </p:sp>
      <p:sp>
        <p:nvSpPr>
          <p:cNvPr id="3" name="Text Placeholder 2"/>
          <p:cNvSpPr txBox="1">
            <a:spLocks noGrp="1"/>
          </p:cNvSpPr>
          <p:nvPr>
            <p:ph type="body" sz="quarter" idx="4294967295"/>
          </p:nvPr>
        </p:nvSpPr>
        <p:spPr>
          <a:xfrm>
            <a:off x="323523" y="1268757"/>
            <a:ext cx="4176467" cy="685800"/>
          </a:xfrm>
          <a:prstGeom prst="rect">
            <a:avLst/>
          </a:prstGeom>
          <a:noFill/>
          <a:ln>
            <a:noFill/>
          </a:ln>
        </p:spPr>
        <p:txBody>
          <a:bodyPr vert="horz" wrap="square" lIns="91440" tIns="45720" rIns="91440" bIns="45720" anchor="b" anchorCtr="0" compatLnSpc="1">
            <a:noAutofit/>
          </a:bodyPr>
          <a:lstStyle>
            <a:lvl1pPr marL="0" marR="0" lvl="0" indent="0" fontAlgn="auto">
              <a:lnSpc>
                <a:spcPct val="100000"/>
              </a:lnSpc>
              <a:spcBef>
                <a:spcPts val="600"/>
              </a:spcBef>
              <a:spcAft>
                <a:spcPts val="0"/>
              </a:spcAft>
              <a:buNone/>
              <a:tabLst/>
              <a:defRPr lang="en-US" sz="2400" b="1" i="0" u="none" strike="noStrike" cap="none" spc="0" baseline="0">
                <a:solidFill>
                  <a:srgbClr val="77161A"/>
                </a:solidFill>
                <a:uFillTx/>
                <a:latin typeface="Arial" pitchFamily="34"/>
                <a:cs typeface="Arial" pitchFamily="34"/>
              </a:defRPr>
            </a:lvl1pPr>
          </a:lstStyle>
          <a:p>
            <a:pPr lvl="0"/>
            <a:r>
              <a:rPr lang="en-US" dirty="0"/>
              <a:t>Title</a:t>
            </a:r>
          </a:p>
        </p:txBody>
      </p:sp>
      <p:sp>
        <p:nvSpPr>
          <p:cNvPr id="4" name="Text Placeholder 3"/>
          <p:cNvSpPr txBox="1">
            <a:spLocks noGrp="1"/>
          </p:cNvSpPr>
          <p:nvPr>
            <p:ph type="body" sz="quarter" idx="4294967295"/>
          </p:nvPr>
        </p:nvSpPr>
        <p:spPr>
          <a:xfrm>
            <a:off x="4644009" y="1268757"/>
            <a:ext cx="4176467" cy="685800"/>
          </a:xfrm>
          <a:prstGeom prst="rect">
            <a:avLst/>
          </a:prstGeom>
          <a:noFill/>
          <a:ln>
            <a:noFill/>
          </a:ln>
        </p:spPr>
        <p:txBody>
          <a:bodyPr vert="horz" wrap="square" lIns="91440" tIns="45720" rIns="91440" bIns="45720" anchor="b" anchorCtr="0" compatLnSpc="1">
            <a:noAutofit/>
          </a:bodyPr>
          <a:lstStyle>
            <a:lvl1pPr marL="0" marR="0" lvl="0" indent="0" fontAlgn="auto">
              <a:lnSpc>
                <a:spcPct val="100000"/>
              </a:lnSpc>
              <a:spcBef>
                <a:spcPts val="600"/>
              </a:spcBef>
              <a:spcAft>
                <a:spcPts val="0"/>
              </a:spcAft>
              <a:buNone/>
              <a:tabLst/>
              <a:defRPr lang="en-US" sz="2400" b="1" i="0" u="none" strike="noStrike" cap="none" spc="0" baseline="0">
                <a:solidFill>
                  <a:srgbClr val="77161A"/>
                </a:solidFill>
                <a:uFillTx/>
                <a:latin typeface="Arial" pitchFamily="34"/>
                <a:cs typeface="Arial" pitchFamily="34"/>
              </a:defRPr>
            </a:lvl1pPr>
          </a:lstStyle>
          <a:p>
            <a:pPr lvl="0"/>
            <a:r>
              <a:rPr lang="en-US" dirty="0"/>
              <a:t>Title</a:t>
            </a:r>
          </a:p>
        </p:txBody>
      </p:sp>
      <p:sp>
        <p:nvSpPr>
          <p:cNvPr id="5" name="Picture Placeholder 7"/>
          <p:cNvSpPr txBox="1">
            <a:spLocks noGrp="1"/>
          </p:cNvSpPr>
          <p:nvPr>
            <p:ph type="pic" sz="quarter" idx="4294967295"/>
          </p:nvPr>
        </p:nvSpPr>
        <p:spPr>
          <a:xfrm>
            <a:off x="4644009" y="2132856"/>
            <a:ext cx="4176714" cy="3384551"/>
          </a:xfrm>
          <a:prstGeom prst="rect">
            <a:avLst/>
          </a:prstGeom>
          <a:noFill/>
          <a:ln>
            <a:noFill/>
          </a:ln>
        </p:spPr>
        <p:txBody>
          <a:bodyPr vert="horz" wrap="square" lIns="91440" tIns="45720" rIns="91440" bIns="45720" anchor="t" anchorCtr="0" compatLnSpc="1">
            <a:noAutofit/>
          </a:bodyPr>
          <a:lstStyle>
            <a:lvl1pPr marL="274320" marR="0" lvl="0" indent="-274320" fontAlgn="auto">
              <a:lnSpc>
                <a:spcPct val="100000"/>
              </a:lnSpc>
              <a:spcBef>
                <a:spcPts val="600"/>
              </a:spcBef>
              <a:spcAft>
                <a:spcPts val="0"/>
              </a:spcAft>
              <a:buClr>
                <a:srgbClr val="D60F3C"/>
              </a:buClr>
              <a:buSzPct val="76000"/>
              <a:buFont typeface="Wingdings 3"/>
              <a:buChar char=""/>
              <a:tabLst/>
              <a:defRPr lang="en-US" sz="2600" b="0" i="0" u="none" strike="noStrike" cap="none" spc="0" baseline="0">
                <a:solidFill>
                  <a:srgbClr val="000000"/>
                </a:solidFill>
                <a:uFillTx/>
                <a:latin typeface="Arial" pitchFamily="34"/>
                <a:cs typeface="Arial" pitchFamily="34"/>
              </a:defRPr>
            </a:lvl1pPr>
          </a:lstStyle>
          <a:p>
            <a:pPr lvl="0"/>
            <a:r>
              <a:rPr lang="en-US" dirty="0"/>
              <a:t>Click icon to add picture</a:t>
            </a:r>
            <a:endParaRPr lang="en-GB" dirty="0"/>
          </a:p>
        </p:txBody>
      </p:sp>
      <p:sp>
        <p:nvSpPr>
          <p:cNvPr id="6" name="Picture Placeholder 7"/>
          <p:cNvSpPr txBox="1">
            <a:spLocks noGrp="1"/>
          </p:cNvSpPr>
          <p:nvPr>
            <p:ph type="pic" sz="quarter" idx="4294967295"/>
          </p:nvPr>
        </p:nvSpPr>
        <p:spPr>
          <a:xfrm>
            <a:off x="323523" y="2132856"/>
            <a:ext cx="4176714" cy="3384551"/>
          </a:xfrm>
          <a:prstGeom prst="rect">
            <a:avLst/>
          </a:prstGeom>
          <a:noFill/>
          <a:ln>
            <a:noFill/>
          </a:ln>
        </p:spPr>
        <p:txBody>
          <a:bodyPr vert="horz" wrap="square" lIns="91440" tIns="45720" rIns="91440" bIns="45720" anchor="t" anchorCtr="0" compatLnSpc="1">
            <a:noAutofit/>
          </a:bodyPr>
          <a:lstStyle>
            <a:lvl1pPr marL="274320" marR="0" lvl="0" indent="-274320" fontAlgn="auto">
              <a:lnSpc>
                <a:spcPct val="100000"/>
              </a:lnSpc>
              <a:spcBef>
                <a:spcPts val="600"/>
              </a:spcBef>
              <a:spcAft>
                <a:spcPts val="0"/>
              </a:spcAft>
              <a:buClr>
                <a:srgbClr val="D60F3C"/>
              </a:buClr>
              <a:buSzPct val="76000"/>
              <a:buFont typeface="Wingdings 3"/>
              <a:buChar char=""/>
              <a:tabLst/>
              <a:defRPr lang="en-US" sz="2600" b="0" i="0" u="none" strike="noStrike" cap="none" spc="0" baseline="0">
                <a:solidFill>
                  <a:srgbClr val="000000"/>
                </a:solidFill>
                <a:uFillTx/>
                <a:latin typeface="Arial" pitchFamily="34"/>
                <a:cs typeface="Arial" pitchFamily="34"/>
              </a:defRPr>
            </a:lvl1pPr>
          </a:lstStyle>
          <a:p>
            <a:pPr lvl="0"/>
            <a:r>
              <a:rPr lang="en-US"/>
              <a:t>Click icon to add picture</a:t>
            </a:r>
            <a:endParaRPr lang="en-GB"/>
          </a:p>
        </p:txBody>
      </p:sp>
    </p:spTree>
    <p:extLst>
      <p:ext uri="{BB962C8B-B14F-4D97-AF65-F5344CB8AC3E}">
        <p14:creationId xmlns:p14="http://schemas.microsoft.com/office/powerpoint/2010/main" val="1521454034"/>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Different title colour">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28600"/>
            <a:ext cx="8229600" cy="914400"/>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tabLst/>
              <a:defRPr lang="en-US" sz="4000" b="0" i="0" u="none" strike="noStrike" cap="none" spc="0" baseline="0">
                <a:solidFill>
                  <a:srgbClr val="77161A"/>
                </a:solidFill>
                <a:uFillTx/>
                <a:latin typeface="Arial" pitchFamily="34"/>
                <a:cs typeface="Arial" pitchFamily="34"/>
              </a:defRPr>
            </a:lvl1pPr>
          </a:lstStyle>
          <a:p>
            <a:pPr lvl="0"/>
            <a:r>
              <a:rPr lang="en-US" dirty="0"/>
              <a:t>Click to edit Master title style</a:t>
            </a:r>
          </a:p>
        </p:txBody>
      </p:sp>
      <p:sp>
        <p:nvSpPr>
          <p:cNvPr id="3" name="Rectangle 2"/>
          <p:cNvSpPr/>
          <p:nvPr/>
        </p:nvSpPr>
        <p:spPr>
          <a:xfrm>
            <a:off x="467541" y="980730"/>
            <a:ext cx="8208916" cy="72009"/>
          </a:xfrm>
          <a:prstGeom prst="rect">
            <a:avLst/>
          </a:prstGeom>
          <a:solidFill>
            <a:srgbClr val="213C4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rial"/>
            </a:endParaRPr>
          </a:p>
        </p:txBody>
      </p:sp>
    </p:spTree>
    <p:extLst>
      <p:ext uri="{BB962C8B-B14F-4D97-AF65-F5344CB8AC3E}">
        <p14:creationId xmlns:p14="http://schemas.microsoft.com/office/powerpoint/2010/main" val="1468494819"/>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p:nvPr/>
        </p:nvSpPr>
        <p:spPr>
          <a:xfrm>
            <a:off x="795601" y="1916829"/>
            <a:ext cx="7699376" cy="254476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500" b="0" i="0" u="none" strike="noStrike" kern="0" cap="none" spc="0" baseline="0">
              <a:solidFill>
                <a:srgbClr val="213C47"/>
              </a:solidFill>
              <a:uFillTx/>
              <a:latin typeface="Arial" pitchFamily="34"/>
              <a:cs typeface="Arial" pitchFamily="34"/>
            </a:endParaRPr>
          </a:p>
        </p:txBody>
      </p:sp>
      <p:sp>
        <p:nvSpPr>
          <p:cNvPr id="3" name="Rectangle 2"/>
          <p:cNvSpPr/>
          <p:nvPr/>
        </p:nvSpPr>
        <p:spPr>
          <a:xfrm>
            <a:off x="0" y="6770217"/>
            <a:ext cx="9144000" cy="87782"/>
          </a:xfrm>
          <a:prstGeom prst="rect">
            <a:avLst/>
          </a:prstGeom>
          <a:solidFill>
            <a:srgbClr val="7716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rial"/>
            </a:endParaRPr>
          </a:p>
        </p:txBody>
      </p:sp>
      <p:pic>
        <p:nvPicPr>
          <p:cNvPr id="5" name="Picture 4"/>
          <p:cNvPicPr>
            <a:picLocks noChangeAspect="1"/>
          </p:cNvPicPr>
          <p:nvPr userDrawn="1"/>
        </p:nvPicPr>
        <p:blipFill>
          <a:blip r:embed="rId20" cstate="print"/>
          <a:stretch>
            <a:fillRect/>
          </a:stretch>
        </p:blipFill>
        <p:spPr>
          <a:xfrm>
            <a:off x="6208779" y="5614375"/>
            <a:ext cx="2286198" cy="93276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americamagazine.org/faith/2020/04/03/christianity-time-sicknes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ubtitle 2">
            <a:extLst>
              <a:ext uri="{FF2B5EF4-FFF2-40B4-BE49-F238E27FC236}">
                <a16:creationId xmlns:a16="http://schemas.microsoft.com/office/drawing/2014/main" id="{107DC861-0F52-4888-AC44-F30F45C804B5}"/>
              </a:ext>
            </a:extLst>
          </p:cNvPr>
          <p:cNvGraphicFramePr/>
          <p:nvPr>
            <p:extLst>
              <p:ext uri="{D42A27DB-BD31-4B8C-83A1-F6EECF244321}">
                <p14:modId xmlns:p14="http://schemas.microsoft.com/office/powerpoint/2010/main" val="1165335171"/>
              </p:ext>
            </p:extLst>
          </p:nvPr>
        </p:nvGraphicFramePr>
        <p:xfrm>
          <a:off x="907319" y="1465462"/>
          <a:ext cx="7120354" cy="4679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438853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693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06F32D-CCA2-44BF-A6C7-B69B9C82203F}"/>
              </a:ext>
            </a:extLst>
          </p:cNvPr>
          <p:cNvSpPr>
            <a:spLocks noGrp="1"/>
          </p:cNvSpPr>
          <p:nvPr>
            <p:ph type="title"/>
          </p:nvPr>
        </p:nvSpPr>
        <p:spPr>
          <a:xfrm>
            <a:off x="393192" y="516804"/>
            <a:ext cx="4945641" cy="1625210"/>
          </a:xfrm>
        </p:spPr>
        <p:txBody>
          <a:bodyPr vert="horz" lIns="91440" tIns="45720" rIns="91440" bIns="45720" rtlCol="0" anchor="ctr">
            <a:normAutofit/>
          </a:bodyPr>
          <a:lstStyle/>
          <a:p>
            <a:pPr>
              <a:lnSpc>
                <a:spcPct val="90000"/>
              </a:lnSpc>
              <a:spcBef>
                <a:spcPct val="0"/>
              </a:spcBef>
            </a:pPr>
            <a:r>
              <a:rPr lang="en-US" sz="4400" b="1" kern="1200" dirty="0">
                <a:solidFill>
                  <a:srgbClr val="FFFFFF"/>
                </a:solidFill>
                <a:latin typeface="Corbel" panose="020B0503020204020204" pitchFamily="34" charset="0"/>
                <a:cs typeface="+mj-cs"/>
              </a:rPr>
              <a:t>The Nazareth Manifesto</a:t>
            </a:r>
          </a:p>
        </p:txBody>
      </p:sp>
      <p:sp>
        <p:nvSpPr>
          <p:cNvPr id="73" name="Rectangle 7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122" name="Picture 2" descr="Jesus&amp;#39; Nazareth Manifesto as a basis for healthcare mission | CMF Blogs">
            <a:extLst>
              <a:ext uri="{FF2B5EF4-FFF2-40B4-BE49-F238E27FC236}">
                <a16:creationId xmlns:a16="http://schemas.microsoft.com/office/drawing/2014/main" id="{34793FD8-C0C8-45D6-B42A-3564DA26E2DF}"/>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tretch>
            <a:fillRect/>
          </a:stretch>
        </p:blipFill>
        <p:spPr bwMode="auto">
          <a:xfrm>
            <a:off x="425058" y="3046262"/>
            <a:ext cx="4934932" cy="2874937"/>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499E792A-4EC1-4B1D-AEA2-76D3DB75414D}"/>
              </a:ext>
            </a:extLst>
          </p:cNvPr>
          <p:cNvSpPr>
            <a:spLocks noGrp="1"/>
          </p:cNvSpPr>
          <p:nvPr>
            <p:ph sz="quarter" idx="4294967295"/>
          </p:nvPr>
        </p:nvSpPr>
        <p:spPr>
          <a:xfrm>
            <a:off x="6021989" y="687220"/>
            <a:ext cx="2568554" cy="5418246"/>
          </a:xfrm>
          <a:prstGeom prst="rect">
            <a:avLst/>
          </a:prstGeom>
        </p:spPr>
        <p:txBody>
          <a:bodyPr vert="horz" lIns="91440" tIns="45720" rIns="91440" bIns="45720" rtlCol="0" anchor="ctr">
            <a:noAutofit/>
          </a:bodyPr>
          <a:lstStyle/>
          <a:p>
            <a:pPr marL="0" indent="0">
              <a:buNone/>
            </a:pPr>
            <a:r>
              <a:rPr lang="en-US" sz="2000" b="0" i="0" dirty="0">
                <a:solidFill>
                  <a:srgbClr val="FFFFFF"/>
                </a:solidFill>
                <a:effectLst/>
                <a:latin typeface="Corbel" panose="020B0503020204020204" pitchFamily="34" charset="0"/>
              </a:rPr>
              <a:t>“The Spirit of the Lord is upon me</a:t>
            </a:r>
            <a:r>
              <a:rPr lang="en-US" sz="2000" dirty="0">
                <a:solidFill>
                  <a:srgbClr val="FFFFFF"/>
                </a:solidFill>
                <a:latin typeface="Corbel" panose="020B0503020204020204" pitchFamily="34" charset="0"/>
              </a:rPr>
              <a:t>, </a:t>
            </a:r>
            <a:r>
              <a:rPr lang="en-US" sz="2000" b="0" i="0" dirty="0">
                <a:solidFill>
                  <a:srgbClr val="FFFFFF"/>
                </a:solidFill>
                <a:effectLst/>
                <a:latin typeface="Corbel" panose="020B0503020204020204" pitchFamily="34" charset="0"/>
              </a:rPr>
              <a:t>because he has anointed me </a:t>
            </a:r>
          </a:p>
          <a:p>
            <a:pPr marL="0" indent="0">
              <a:buNone/>
            </a:pPr>
            <a:r>
              <a:rPr lang="en-US" sz="2000" b="0" i="0" dirty="0">
                <a:solidFill>
                  <a:srgbClr val="FFFFFF"/>
                </a:solidFill>
                <a:effectLst/>
                <a:latin typeface="Corbel" panose="020B0503020204020204" pitchFamily="34" charset="0"/>
              </a:rPr>
              <a:t>to bring good news to the poor. </a:t>
            </a:r>
          </a:p>
          <a:p>
            <a:pPr marL="0" indent="0">
              <a:buNone/>
            </a:pPr>
            <a:r>
              <a:rPr lang="en-US" sz="2000" b="0" i="0" dirty="0">
                <a:solidFill>
                  <a:srgbClr val="FFFFFF"/>
                </a:solidFill>
                <a:effectLst/>
                <a:latin typeface="Corbel" panose="020B0503020204020204" pitchFamily="34" charset="0"/>
              </a:rPr>
              <a:t>He has sent me to proclaim release to the captives </a:t>
            </a:r>
          </a:p>
          <a:p>
            <a:pPr marL="0" indent="0">
              <a:buNone/>
            </a:pPr>
            <a:r>
              <a:rPr lang="en-US" sz="2000" b="0" i="0" dirty="0">
                <a:solidFill>
                  <a:srgbClr val="FFFFFF"/>
                </a:solidFill>
                <a:effectLst/>
                <a:latin typeface="Corbel" panose="020B0503020204020204" pitchFamily="34" charset="0"/>
              </a:rPr>
              <a:t>and recovery of sight to the blind, </a:t>
            </a:r>
          </a:p>
          <a:p>
            <a:pPr marL="0" indent="0">
              <a:buNone/>
            </a:pPr>
            <a:r>
              <a:rPr lang="en-US" sz="2000" b="0" i="0" dirty="0">
                <a:solidFill>
                  <a:srgbClr val="FFFFFF"/>
                </a:solidFill>
                <a:effectLst/>
                <a:latin typeface="Corbel" panose="020B0503020204020204" pitchFamily="34" charset="0"/>
              </a:rPr>
              <a:t>to let the oppressed go free, </a:t>
            </a:r>
          </a:p>
          <a:p>
            <a:pPr marL="0" indent="0">
              <a:buNone/>
            </a:pPr>
            <a:r>
              <a:rPr lang="en-US" sz="2000" b="0" i="0" dirty="0">
                <a:solidFill>
                  <a:srgbClr val="FFFFFF"/>
                </a:solidFill>
                <a:effectLst/>
                <a:latin typeface="Corbel" panose="020B0503020204020204" pitchFamily="34" charset="0"/>
              </a:rPr>
              <a:t>to proclaim the year of the Lord’s favor.”</a:t>
            </a:r>
          </a:p>
          <a:p>
            <a:pPr marL="0" indent="0">
              <a:buNone/>
            </a:pPr>
            <a:endParaRPr lang="en-US" sz="2000" dirty="0">
              <a:solidFill>
                <a:srgbClr val="FFFFFF"/>
              </a:solidFill>
              <a:latin typeface="Corbel" panose="020B0503020204020204" pitchFamily="34" charset="0"/>
            </a:endParaRPr>
          </a:p>
          <a:p>
            <a:pPr marL="0" indent="0">
              <a:buNone/>
            </a:pPr>
            <a:r>
              <a:rPr lang="en-US" sz="2000" dirty="0">
                <a:solidFill>
                  <a:srgbClr val="FFFFFF"/>
                </a:solidFill>
                <a:latin typeface="Corbel" panose="020B0503020204020204" pitchFamily="34" charset="0"/>
              </a:rPr>
              <a:t>Luke 4: 18-19</a:t>
            </a:r>
          </a:p>
        </p:txBody>
      </p:sp>
    </p:spTree>
    <p:extLst>
      <p:ext uri="{BB962C8B-B14F-4D97-AF65-F5344CB8AC3E}">
        <p14:creationId xmlns:p14="http://schemas.microsoft.com/office/powerpoint/2010/main" val="2535136954"/>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A4075798-8D52-4E56-9DEF-C30F890A9A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413" r="-1" b="-1"/>
          <a:stretch/>
        </p:blipFill>
        <p:spPr bwMode="auto">
          <a:xfrm>
            <a:off x="20" y="10"/>
            <a:ext cx="72522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9"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8E6EC8-9E6F-4B43-B7D5-CC0EF77829E3}"/>
              </a:ext>
            </a:extLst>
          </p:cNvPr>
          <p:cNvSpPr>
            <a:spLocks noGrp="1"/>
          </p:cNvSpPr>
          <p:nvPr>
            <p:ph type="title"/>
          </p:nvPr>
        </p:nvSpPr>
        <p:spPr>
          <a:xfrm>
            <a:off x="5648707" y="365125"/>
            <a:ext cx="2866642" cy="1899912"/>
          </a:xfrm>
        </p:spPr>
        <p:txBody>
          <a:bodyPr vert="horz" lIns="91440" tIns="45720" rIns="91440" bIns="45720" rtlCol="0" anchor="ctr">
            <a:normAutofit/>
          </a:bodyPr>
          <a:lstStyle/>
          <a:p>
            <a:pPr>
              <a:lnSpc>
                <a:spcPct val="90000"/>
              </a:lnSpc>
              <a:spcBef>
                <a:spcPct val="0"/>
              </a:spcBef>
            </a:pPr>
            <a:r>
              <a:rPr lang="en-US" sz="3500" b="1" dirty="0">
                <a:solidFill>
                  <a:schemeClr val="tx1"/>
                </a:solidFill>
                <a:latin typeface="Corbel" panose="020B0503020204020204" pitchFamily="34" charset="0"/>
                <a:cs typeface="+mj-cs"/>
              </a:rPr>
              <a:t>Preferential option for the poor</a:t>
            </a:r>
          </a:p>
        </p:txBody>
      </p:sp>
      <p:sp>
        <p:nvSpPr>
          <p:cNvPr id="4" name="Content Placeholder 3">
            <a:extLst>
              <a:ext uri="{FF2B5EF4-FFF2-40B4-BE49-F238E27FC236}">
                <a16:creationId xmlns:a16="http://schemas.microsoft.com/office/drawing/2014/main" id="{65D15B6E-9856-499A-A54B-2E5FB90D3594}"/>
              </a:ext>
            </a:extLst>
          </p:cNvPr>
          <p:cNvSpPr>
            <a:spLocks noGrp="1"/>
          </p:cNvSpPr>
          <p:nvPr>
            <p:ph sz="quarter" idx="4294967295"/>
          </p:nvPr>
        </p:nvSpPr>
        <p:spPr>
          <a:xfrm>
            <a:off x="5648707" y="2434201"/>
            <a:ext cx="2866642" cy="3742762"/>
          </a:xfrm>
        </p:spPr>
        <p:txBody>
          <a:bodyPr vert="horz" lIns="91440" tIns="45720" rIns="91440" bIns="45720" rtlCol="0">
            <a:normAutofit/>
          </a:bodyPr>
          <a:lstStyle/>
          <a:p>
            <a:pPr marL="0" indent="0">
              <a:buNone/>
            </a:pPr>
            <a:r>
              <a:rPr lang="en-US" sz="2000" dirty="0">
                <a:latin typeface="Corbel" panose="020B0503020204020204" pitchFamily="34" charset="0"/>
              </a:rPr>
              <a:t>“Those who are oppressed by poverty are the object of a preferential love on the part of the Church which, since her origin and in spite of the failings of many of her members, has not ceased to work for their relief, </a:t>
            </a:r>
            <a:r>
              <a:rPr lang="en-US" sz="2000" dirty="0" err="1">
                <a:latin typeface="Corbel" panose="020B0503020204020204" pitchFamily="34" charset="0"/>
              </a:rPr>
              <a:t>defence</a:t>
            </a:r>
            <a:r>
              <a:rPr lang="en-US" sz="2000" dirty="0">
                <a:latin typeface="Corbel" panose="020B0503020204020204" pitchFamily="34" charset="0"/>
              </a:rPr>
              <a:t> and liberation.”</a:t>
            </a:r>
          </a:p>
          <a:p>
            <a:pPr marL="0" indent="0">
              <a:buNone/>
            </a:pPr>
            <a:r>
              <a:rPr lang="en-US" sz="2000" dirty="0">
                <a:latin typeface="Corbel" panose="020B0503020204020204" pitchFamily="34" charset="0"/>
              </a:rPr>
              <a:t>CCC, 2448</a:t>
            </a:r>
          </a:p>
          <a:p>
            <a:endParaRPr lang="en-US" sz="1700" dirty="0"/>
          </a:p>
        </p:txBody>
      </p:sp>
    </p:spTree>
    <p:extLst>
      <p:ext uri="{BB962C8B-B14F-4D97-AF65-F5344CB8AC3E}">
        <p14:creationId xmlns:p14="http://schemas.microsoft.com/office/powerpoint/2010/main" val="2026678080"/>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A0C8A-1D63-4EA1-BD69-09D486BE54CE}"/>
              </a:ext>
            </a:extLst>
          </p:cNvPr>
          <p:cNvSpPr>
            <a:spLocks noGrp="1"/>
          </p:cNvSpPr>
          <p:nvPr>
            <p:ph type="title"/>
          </p:nvPr>
        </p:nvSpPr>
        <p:spPr>
          <a:xfrm>
            <a:off x="480060" y="4777739"/>
            <a:ext cx="2564242" cy="1412119"/>
          </a:xfrm>
        </p:spPr>
        <p:txBody>
          <a:bodyPr vert="horz" lIns="91440" tIns="45720" rIns="91440" bIns="45720" rtlCol="0" anchor="ctr">
            <a:normAutofit/>
          </a:bodyPr>
          <a:lstStyle/>
          <a:p>
            <a:pPr>
              <a:lnSpc>
                <a:spcPct val="90000"/>
              </a:lnSpc>
              <a:spcBef>
                <a:spcPct val="0"/>
              </a:spcBef>
            </a:pPr>
            <a:r>
              <a:rPr lang="en-US" sz="4200" b="1" dirty="0">
                <a:solidFill>
                  <a:schemeClr val="tx1"/>
                </a:solidFill>
                <a:latin typeface="Corbel" panose="020B0503020204020204" pitchFamily="34" charset="0"/>
                <a:cs typeface="+mj-cs"/>
              </a:rPr>
              <a:t>Go to the margins</a:t>
            </a:r>
          </a:p>
        </p:txBody>
      </p:sp>
      <p:pic>
        <p:nvPicPr>
          <p:cNvPr id="5" name="Content Placeholder 4">
            <a:extLst>
              <a:ext uri="{FF2B5EF4-FFF2-40B4-BE49-F238E27FC236}">
                <a16:creationId xmlns:a16="http://schemas.microsoft.com/office/drawing/2014/main" id="{767161D3-2FAF-4F69-B4CC-A69D0D34C491}"/>
              </a:ext>
            </a:extLst>
          </p:cNvPr>
          <p:cNvPicPr>
            <a:picLocks noGrp="1" noChangeAspect="1"/>
          </p:cNvPicPr>
          <p:nvPr>
            <p:ph sz="quarter" idx="4294967295"/>
          </p:nvPr>
        </p:nvPicPr>
        <p:blipFill rotWithShape="1">
          <a:blip r:embed="rId3">
            <a:extLst>
              <a:ext uri="{28A0092B-C50C-407E-A947-70E740481C1C}">
                <a14:useLocalDpi xmlns:a14="http://schemas.microsoft.com/office/drawing/2010/main" val="0"/>
              </a:ext>
            </a:extLst>
          </a:blip>
          <a:srcRect t="11375"/>
          <a:stretch/>
        </p:blipFill>
        <p:spPr>
          <a:xfrm>
            <a:off x="20" y="10"/>
            <a:ext cx="9143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4" name="Content Placeholder 3">
            <a:extLst>
              <a:ext uri="{FF2B5EF4-FFF2-40B4-BE49-F238E27FC236}">
                <a16:creationId xmlns:a16="http://schemas.microsoft.com/office/drawing/2014/main" id="{86EDC23E-3A94-49FF-BBAE-27891ED84B46}"/>
              </a:ext>
            </a:extLst>
          </p:cNvPr>
          <p:cNvSpPr>
            <a:spLocks noGrp="1"/>
          </p:cNvSpPr>
          <p:nvPr>
            <p:ph sz="quarter" idx="4294967295"/>
          </p:nvPr>
        </p:nvSpPr>
        <p:spPr>
          <a:xfrm>
            <a:off x="3089650" y="4820128"/>
            <a:ext cx="5574290" cy="1399223"/>
          </a:xfrm>
          <a:prstGeom prst="rect">
            <a:avLst/>
          </a:prstGeom>
        </p:spPr>
        <p:txBody>
          <a:bodyPr vert="horz" lIns="91440" tIns="45720" rIns="91440" bIns="45720" rtlCol="0" anchor="ctr">
            <a:noAutofit/>
          </a:bodyPr>
          <a:lstStyle/>
          <a:p>
            <a:pPr marL="0" indent="0">
              <a:buNone/>
            </a:pPr>
            <a:r>
              <a:rPr lang="en-US" sz="2000" dirty="0">
                <a:latin typeface="Corbel" panose="020B0503020204020204" pitchFamily="34" charset="0"/>
              </a:rPr>
              <a:t>“When God wanted to regenerate creation, He chose to go to the margins – to places of sin and misery, of exclusion and suffering, of illness and solitude.”</a:t>
            </a:r>
          </a:p>
          <a:p>
            <a:pPr marL="0" indent="0">
              <a:buNone/>
            </a:pPr>
            <a:r>
              <a:rPr lang="en-US" sz="2000" dirty="0">
                <a:latin typeface="Corbel" panose="020B0503020204020204" pitchFamily="34" charset="0"/>
              </a:rPr>
              <a:t>Pope Francis</a:t>
            </a:r>
          </a:p>
        </p:txBody>
      </p:sp>
    </p:spTree>
    <p:extLst>
      <p:ext uri="{BB962C8B-B14F-4D97-AF65-F5344CB8AC3E}">
        <p14:creationId xmlns:p14="http://schemas.microsoft.com/office/powerpoint/2010/main" val="2572615952"/>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8d772a45-eeaf-4bcd-8757-25fb8be5faf1@GBRP265">
            <a:extLst>
              <a:ext uri="{FF2B5EF4-FFF2-40B4-BE49-F238E27FC236}">
                <a16:creationId xmlns:a16="http://schemas.microsoft.com/office/drawing/2014/main" id="{6E76D31D-95DA-4019-B06E-FE757D2117D4}"/>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itle 1">
            <a:extLst>
              <a:ext uri="{FF2B5EF4-FFF2-40B4-BE49-F238E27FC236}">
                <a16:creationId xmlns:a16="http://schemas.microsoft.com/office/drawing/2014/main" id="{63BB2E08-40D7-4F5A-BA8A-C7D17042B916}"/>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gn="ctr">
              <a:lnSpc>
                <a:spcPct val="90000"/>
              </a:lnSpc>
              <a:spcBef>
                <a:spcPct val="0"/>
              </a:spcBef>
            </a:pPr>
            <a:r>
              <a:rPr lang="en-US" sz="3100" b="1" i="1" dirty="0">
                <a:solidFill>
                  <a:schemeClr val="tx1">
                    <a:lumMod val="85000"/>
                    <a:lumOff val="15000"/>
                  </a:schemeClr>
                </a:solidFill>
                <a:latin typeface="Corbel" panose="020B0503020204020204" pitchFamily="34" charset="0"/>
                <a:cs typeface="+mj-cs"/>
              </a:rPr>
              <a:t>Let the oppressed go free</a:t>
            </a:r>
          </a:p>
        </p:txBody>
      </p:sp>
      <p:cxnSp>
        <p:nvCxnSpPr>
          <p:cNvPr id="21" name="Straight Connector 2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35320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5A571-7A9A-461D-81CF-F7C68E039B00}"/>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A23FF7A2-A414-4C3E-A7E3-F5B2F31EFE6B}"/>
              </a:ext>
            </a:extLst>
          </p:cNvPr>
          <p:cNvSpPr>
            <a:spLocks noGrp="1"/>
          </p:cNvSpPr>
          <p:nvPr>
            <p:ph type="body" sz="quarter" idx="4294967295"/>
          </p:nvPr>
        </p:nvSpPr>
        <p:spPr>
          <a:xfrm>
            <a:off x="468309" y="1268409"/>
            <a:ext cx="8207370" cy="4321170"/>
          </a:xfrm>
          <a:prstGeom prst="rect">
            <a:avLst/>
          </a:prstGeom>
        </p:spPr>
        <p:txBody>
          <a:bodyPr/>
          <a:lstStyle/>
          <a:p>
            <a:pPr marL="0" indent="0">
              <a:buNone/>
            </a:pPr>
            <a:r>
              <a:rPr lang="en-GB" sz="3600" dirty="0">
                <a:solidFill>
                  <a:srgbClr val="000000"/>
                </a:solidFill>
                <a:latin typeface="Corbel" panose="020B0503020204020204" pitchFamily="34" charset="0"/>
              </a:rPr>
              <a:t>“Church communities, brought together by the message of Jesus Christ and gathered in the Holy Spirit round the risen Lord, offer themselves as places of </a:t>
            </a:r>
            <a:r>
              <a:rPr lang="en-GB" sz="3600" b="1" dirty="0">
                <a:solidFill>
                  <a:srgbClr val="000000"/>
                </a:solidFill>
                <a:latin typeface="Corbel" panose="020B0503020204020204" pitchFamily="34" charset="0"/>
              </a:rPr>
              <a:t>communion, witness and mission</a:t>
            </a:r>
            <a:r>
              <a:rPr lang="en-GB" sz="3600" dirty="0">
                <a:solidFill>
                  <a:srgbClr val="000000"/>
                </a:solidFill>
                <a:latin typeface="Corbel" panose="020B0503020204020204" pitchFamily="34" charset="0"/>
              </a:rPr>
              <a:t>, and as catalysts for the redemption and </a:t>
            </a:r>
            <a:r>
              <a:rPr lang="en-GB" sz="3600" b="1" dirty="0">
                <a:solidFill>
                  <a:srgbClr val="000000"/>
                </a:solidFill>
                <a:latin typeface="Corbel" panose="020B0503020204020204" pitchFamily="34" charset="0"/>
              </a:rPr>
              <a:t>transformation of social relationships</a:t>
            </a:r>
            <a:r>
              <a:rPr lang="en-GB" sz="3600" b="0" i="0" dirty="0">
                <a:solidFill>
                  <a:srgbClr val="000000"/>
                </a:solidFill>
                <a:effectLst/>
                <a:latin typeface="Corbel" panose="020B0503020204020204" pitchFamily="34" charset="0"/>
              </a:rPr>
              <a:t>.”</a:t>
            </a:r>
            <a:endParaRPr lang="en-GB" dirty="0">
              <a:solidFill>
                <a:srgbClr val="000000"/>
              </a:solidFill>
              <a:latin typeface="Corbel" panose="020B0503020204020204" pitchFamily="34" charset="0"/>
            </a:endParaRPr>
          </a:p>
          <a:p>
            <a:pPr marL="0" indent="0">
              <a:buNone/>
            </a:pPr>
            <a:r>
              <a:rPr lang="en-GB" i="1" dirty="0">
                <a:solidFill>
                  <a:srgbClr val="000000"/>
                </a:solidFill>
                <a:latin typeface="Corbel" panose="020B0503020204020204" pitchFamily="34" charset="0"/>
              </a:rPr>
              <a:t>Compendium</a:t>
            </a:r>
            <a:r>
              <a:rPr lang="en-GB" dirty="0">
                <a:solidFill>
                  <a:srgbClr val="000000"/>
                </a:solidFill>
                <a:latin typeface="Corbel" panose="020B0503020204020204" pitchFamily="34" charset="0"/>
              </a:rPr>
              <a:t>, 52</a:t>
            </a:r>
            <a:endParaRPr lang="en-GB" dirty="0">
              <a:latin typeface="Corbel" panose="020B0503020204020204" pitchFamily="34" charset="0"/>
            </a:endParaRPr>
          </a:p>
        </p:txBody>
      </p:sp>
    </p:spTree>
    <p:extLst>
      <p:ext uri="{BB962C8B-B14F-4D97-AF65-F5344CB8AC3E}">
        <p14:creationId xmlns:p14="http://schemas.microsoft.com/office/powerpoint/2010/main" val="2854691867"/>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6072DA-F5D9-4523-B9DD-5DAE2F3647E7}"/>
              </a:ext>
            </a:extLst>
          </p:cNvPr>
          <p:cNvSpPr>
            <a:spLocks noGrp="1"/>
          </p:cNvSpPr>
          <p:nvPr>
            <p:ph type="sldNum" sz="quarter" idx="12"/>
          </p:nvPr>
        </p:nvSpPr>
        <p:spPr/>
        <p:txBody>
          <a:bodyPr/>
          <a:lstStyle/>
          <a:p>
            <a:fld id="{C22618A1-DFED-413B-BF04-637AA2483EFF}" type="slidenum">
              <a:rPr lang="en-GB" smtClean="0"/>
              <a:pPr/>
              <a:t>15</a:t>
            </a:fld>
            <a:endParaRPr lang="en-GB" dirty="0"/>
          </a:p>
        </p:txBody>
      </p:sp>
      <p:sp>
        <p:nvSpPr>
          <p:cNvPr id="3" name="Title 2">
            <a:extLst>
              <a:ext uri="{FF2B5EF4-FFF2-40B4-BE49-F238E27FC236}">
                <a16:creationId xmlns:a16="http://schemas.microsoft.com/office/drawing/2014/main" id="{4F89B34E-1233-4AB3-816B-274CAB545B71}"/>
              </a:ext>
            </a:extLst>
          </p:cNvPr>
          <p:cNvSpPr>
            <a:spLocks noGrp="1"/>
          </p:cNvSpPr>
          <p:nvPr>
            <p:ph type="title"/>
          </p:nvPr>
        </p:nvSpPr>
        <p:spPr>
          <a:xfrm>
            <a:off x="965448" y="749694"/>
            <a:ext cx="6644936" cy="939827"/>
          </a:xfrm>
        </p:spPr>
        <p:txBody>
          <a:bodyPr>
            <a:normAutofit fontScale="90000"/>
          </a:bodyPr>
          <a:lstStyle/>
          <a:p>
            <a:r>
              <a:rPr lang="en-GB" sz="3600" b="1" dirty="0">
                <a:latin typeface="Corbel" panose="020B0503020204020204" pitchFamily="34" charset="0"/>
              </a:rPr>
              <a:t>The Purpose of Catholic Education</a:t>
            </a:r>
            <a:endParaRPr lang="en-US" sz="3600" b="1" dirty="0">
              <a:latin typeface="Corbel" panose="020B0503020204020204" pitchFamily="34" charset="0"/>
            </a:endParaRPr>
          </a:p>
        </p:txBody>
      </p:sp>
      <p:sp>
        <p:nvSpPr>
          <p:cNvPr id="4" name="Text Placeholder 3">
            <a:extLst>
              <a:ext uri="{FF2B5EF4-FFF2-40B4-BE49-F238E27FC236}">
                <a16:creationId xmlns:a16="http://schemas.microsoft.com/office/drawing/2014/main" id="{2BA89989-FE46-4B53-A874-87B47E5771A7}"/>
              </a:ext>
            </a:extLst>
          </p:cNvPr>
          <p:cNvSpPr>
            <a:spLocks noGrp="1"/>
          </p:cNvSpPr>
          <p:nvPr>
            <p:ph type="body" sz="quarter" idx="13"/>
          </p:nvPr>
        </p:nvSpPr>
        <p:spPr>
          <a:xfrm>
            <a:off x="965447" y="1948070"/>
            <a:ext cx="7157621" cy="4160235"/>
          </a:xfrm>
        </p:spPr>
        <p:txBody>
          <a:bodyPr>
            <a:noAutofit/>
          </a:bodyPr>
          <a:lstStyle/>
          <a:p>
            <a:pPr marL="0" indent="0">
              <a:buNone/>
            </a:pPr>
            <a:r>
              <a:rPr lang="en-GB" sz="2400" dirty="0">
                <a:latin typeface="Corbel" panose="020B0503020204020204" pitchFamily="34" charset="0"/>
              </a:rPr>
              <a:t>“Educating is a lot more than just instructing people…as if it were legitimized only if it served the market economy and the labour market.”</a:t>
            </a:r>
          </a:p>
          <a:p>
            <a:pPr marL="0" indent="0">
              <a:buNone/>
            </a:pPr>
            <a:r>
              <a:rPr lang="en-GB" sz="2400" dirty="0">
                <a:latin typeface="Corbel" panose="020B0503020204020204" pitchFamily="34" charset="0"/>
              </a:rPr>
              <a:t>“Students need to be respected as integral persons and be helped to develop a multiplicity of skills that enrich the human person, such as creativity, imagination, the ability to take on responsibilities, to love the world, to cherish justice and compassion.”</a:t>
            </a:r>
          </a:p>
          <a:p>
            <a:pPr marL="0" indent="0">
              <a:buNone/>
            </a:pPr>
            <a:endParaRPr lang="en-GB" sz="2400" i="1" dirty="0">
              <a:latin typeface="Corbel" panose="020B0503020204020204" pitchFamily="34" charset="0"/>
            </a:endParaRPr>
          </a:p>
          <a:p>
            <a:pPr marL="0" indent="0">
              <a:buNone/>
            </a:pPr>
            <a:r>
              <a:rPr lang="en-GB" sz="2000" i="1" dirty="0">
                <a:latin typeface="Corbel" panose="020B0503020204020204" pitchFamily="34" charset="0"/>
              </a:rPr>
              <a:t>Educating Today and Tomorrow: A Renewing Passion </a:t>
            </a:r>
            <a:r>
              <a:rPr lang="en-GB" sz="2000" dirty="0">
                <a:latin typeface="Corbel" panose="020B0503020204020204" pitchFamily="34" charset="0"/>
              </a:rPr>
              <a:t>(Congregation for Catholic Education, 2014)</a:t>
            </a:r>
            <a:endParaRPr lang="en-US" sz="2000" dirty="0">
              <a:latin typeface="Corbel" panose="020B0503020204020204" pitchFamily="34" charset="0"/>
            </a:endParaRPr>
          </a:p>
        </p:txBody>
      </p:sp>
    </p:spTree>
    <p:extLst>
      <p:ext uri="{BB962C8B-B14F-4D97-AF65-F5344CB8AC3E}">
        <p14:creationId xmlns:p14="http://schemas.microsoft.com/office/powerpoint/2010/main" val="264332158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CCF23-2445-4E0B-8AE4-7506BB385597}"/>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2D041321-C31B-4AA8-B179-EE92CDD4DDE9}"/>
              </a:ext>
            </a:extLst>
          </p:cNvPr>
          <p:cNvSpPr>
            <a:spLocks noGrp="1"/>
          </p:cNvSpPr>
          <p:nvPr>
            <p:ph type="body" sz="quarter" idx="4294967295"/>
          </p:nvPr>
        </p:nvSpPr>
        <p:spPr>
          <a:xfrm>
            <a:off x="468309" y="1268409"/>
            <a:ext cx="8207370" cy="4321170"/>
          </a:xfrm>
          <a:prstGeom prst="rect">
            <a:avLst/>
          </a:prstGeom>
        </p:spPr>
        <p:txBody>
          <a:bodyPr/>
          <a:lstStyle/>
          <a:p>
            <a:endParaRPr lang="en-GB" dirty="0">
              <a:solidFill>
                <a:schemeClr val="tx1"/>
              </a:solidFill>
            </a:endParaRPr>
          </a:p>
          <a:p>
            <a:endParaRPr lang="en-GB" i="1" dirty="0">
              <a:solidFill>
                <a:schemeClr val="tx1"/>
              </a:solidFill>
            </a:endParaRPr>
          </a:p>
          <a:p>
            <a:pPr marL="0" indent="0" algn="ctr">
              <a:buNone/>
            </a:pPr>
            <a:r>
              <a:rPr lang="en-GB" sz="4000" i="1" dirty="0">
                <a:solidFill>
                  <a:schemeClr val="tx1"/>
                </a:solidFill>
                <a:latin typeface="Corbel" panose="020B0503020204020204" pitchFamily="34" charset="0"/>
              </a:rPr>
              <a:t>The mission of the Church</a:t>
            </a:r>
          </a:p>
          <a:p>
            <a:pPr marL="0" indent="0" algn="ctr">
              <a:buNone/>
            </a:pPr>
            <a:r>
              <a:rPr lang="en-GB" sz="4000" i="1" dirty="0">
                <a:solidFill>
                  <a:schemeClr val="tx1"/>
                </a:solidFill>
                <a:latin typeface="Corbel" panose="020B0503020204020204" pitchFamily="34" charset="0"/>
              </a:rPr>
              <a:t>in a post-Covid society:</a:t>
            </a:r>
          </a:p>
          <a:p>
            <a:pPr marL="0" indent="0" algn="ctr">
              <a:buNone/>
            </a:pPr>
            <a:r>
              <a:rPr lang="en-GB" sz="4000" i="1" dirty="0">
                <a:latin typeface="Corbel" panose="020B0503020204020204" pitchFamily="34" charset="0"/>
              </a:rPr>
              <a:t>What does it look like</a:t>
            </a:r>
          </a:p>
          <a:p>
            <a:pPr marL="0" indent="0" algn="ctr">
              <a:buNone/>
            </a:pPr>
            <a:r>
              <a:rPr lang="en-GB" sz="4000" i="1" dirty="0">
                <a:latin typeface="Corbel" panose="020B0503020204020204" pitchFamily="34" charset="0"/>
              </a:rPr>
              <a:t>in a Catholic school?</a:t>
            </a:r>
            <a:endParaRPr lang="en-GB" sz="4000" i="1" dirty="0">
              <a:solidFill>
                <a:schemeClr val="tx1"/>
              </a:solidFill>
              <a:latin typeface="Corbel" panose="020B0503020204020204" pitchFamily="34" charset="0"/>
            </a:endParaRPr>
          </a:p>
        </p:txBody>
      </p:sp>
    </p:spTree>
    <p:extLst>
      <p:ext uri="{BB962C8B-B14F-4D97-AF65-F5344CB8AC3E}">
        <p14:creationId xmlns:p14="http://schemas.microsoft.com/office/powerpoint/2010/main" val="3390659694"/>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D50A8-49E9-4920-BD62-5447B5BD6791}"/>
              </a:ext>
            </a:extLst>
          </p:cNvPr>
          <p:cNvSpPr>
            <a:spLocks noGrp="1"/>
          </p:cNvSpPr>
          <p:nvPr>
            <p:ph type="title"/>
          </p:nvPr>
        </p:nvSpPr>
        <p:spPr/>
        <p:txBody>
          <a:bodyPr/>
          <a:lstStyle/>
          <a:p>
            <a:endParaRPr lang="en-GB"/>
          </a:p>
        </p:txBody>
      </p:sp>
      <p:sp>
        <p:nvSpPr>
          <p:cNvPr id="4" name="Content Placeholder 3">
            <a:extLst>
              <a:ext uri="{FF2B5EF4-FFF2-40B4-BE49-F238E27FC236}">
                <a16:creationId xmlns:a16="http://schemas.microsoft.com/office/drawing/2014/main" id="{E2358B40-2E99-4186-A195-ADEE9CB5CE1B}"/>
              </a:ext>
            </a:extLst>
          </p:cNvPr>
          <p:cNvSpPr>
            <a:spLocks noGrp="1"/>
          </p:cNvSpPr>
          <p:nvPr>
            <p:ph sz="quarter" idx="17"/>
          </p:nvPr>
        </p:nvSpPr>
        <p:spPr/>
        <p:txBody>
          <a:bodyPr/>
          <a:lstStyle/>
          <a:p>
            <a:pPr marL="0" indent="0">
              <a:buNone/>
            </a:pPr>
            <a:r>
              <a:rPr lang="en-GB" dirty="0"/>
              <a:t>“Christ’s Gospel summons us to display special concern for the poor and to recognize the varied and excessive forms of moral and social disorder that are generating ever new forms of </a:t>
            </a:r>
            <a:r>
              <a:rPr lang="en-GB"/>
              <a:t>poverty.”</a:t>
            </a:r>
          </a:p>
          <a:p>
            <a:pPr marL="0" indent="0">
              <a:buNone/>
            </a:pPr>
            <a:endParaRPr lang="en-GB" dirty="0"/>
          </a:p>
          <a:p>
            <a:pPr marL="0" indent="0">
              <a:buNone/>
            </a:pPr>
            <a:r>
              <a:rPr lang="en-GB" dirty="0"/>
              <a:t>Pope Francis</a:t>
            </a:r>
          </a:p>
        </p:txBody>
      </p:sp>
      <p:pic>
        <p:nvPicPr>
          <p:cNvPr id="3074" name="Picture 2">
            <a:extLst>
              <a:ext uri="{FF2B5EF4-FFF2-40B4-BE49-F238E27FC236}">
                <a16:creationId xmlns:a16="http://schemas.microsoft.com/office/drawing/2014/main" id="{960FC626-7F5D-49EC-BB02-2A3C22BEFB4C}"/>
              </a:ext>
            </a:extLst>
          </p:cNvPr>
          <p:cNvPicPr>
            <a:picLocks noGrp="1" noChangeAspect="1" noChangeArrowheads="1"/>
          </p:cNvPicPr>
          <p:nvPr>
            <p:ph sz="quarter" idx="16"/>
          </p:nvPr>
        </p:nvPicPr>
        <p:blipFill>
          <a:blip r:embed="rId3" cstate="print">
            <a:extLst>
              <a:ext uri="{28A0092B-C50C-407E-A947-70E740481C1C}">
                <a14:useLocalDpi xmlns:a14="http://schemas.microsoft.com/office/drawing/2010/main" val="0"/>
              </a:ext>
            </a:extLst>
          </a:blip>
          <a:srcRect/>
          <a:stretch>
            <a:fillRect/>
          </a:stretch>
        </p:blipFill>
        <p:spPr bwMode="auto">
          <a:xfrm>
            <a:off x="1035520" y="1484313"/>
            <a:ext cx="2875610" cy="453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85282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5A571-7A9A-461D-81CF-F7C68E039B00}"/>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A23FF7A2-A414-4C3E-A7E3-F5B2F31EFE6B}"/>
              </a:ext>
            </a:extLst>
          </p:cNvPr>
          <p:cNvSpPr>
            <a:spLocks noGrp="1"/>
          </p:cNvSpPr>
          <p:nvPr>
            <p:ph type="body" sz="quarter" idx="4294967295"/>
          </p:nvPr>
        </p:nvSpPr>
        <p:spPr>
          <a:xfrm>
            <a:off x="468309" y="1268409"/>
            <a:ext cx="8207370" cy="4321170"/>
          </a:xfrm>
          <a:prstGeom prst="rect">
            <a:avLst/>
          </a:prstGeom>
        </p:spPr>
        <p:txBody>
          <a:bodyPr/>
          <a:lstStyle/>
          <a:p>
            <a:pPr marL="0" indent="0">
              <a:buNone/>
            </a:pPr>
            <a:r>
              <a:rPr lang="en-GB" sz="3600" dirty="0">
                <a:solidFill>
                  <a:srgbClr val="000000"/>
                </a:solidFill>
                <a:latin typeface="+mn-lt"/>
              </a:rPr>
              <a:t>“</a:t>
            </a:r>
            <a:r>
              <a:rPr lang="en-GB" sz="3600" dirty="0">
                <a:solidFill>
                  <a:srgbClr val="000000"/>
                </a:solidFill>
              </a:rPr>
              <a:t>It is undoubtedly an act of love, the work of mercy by which one’s neighbour responds </a:t>
            </a:r>
            <a:r>
              <a:rPr lang="en-GB" sz="3600" i="1" dirty="0">
                <a:solidFill>
                  <a:srgbClr val="000000"/>
                </a:solidFill>
              </a:rPr>
              <a:t>here and now </a:t>
            </a:r>
            <a:r>
              <a:rPr lang="en-GB" sz="3600" dirty="0">
                <a:solidFill>
                  <a:srgbClr val="000000"/>
                </a:solidFill>
              </a:rPr>
              <a:t>to a real and impelling need of one’s neighbour, but it is an equally indispensable act of love to strive to </a:t>
            </a:r>
            <a:r>
              <a:rPr lang="en-GB" sz="3600" b="1" i="1" dirty="0">
                <a:solidFill>
                  <a:srgbClr val="000000"/>
                </a:solidFill>
              </a:rPr>
              <a:t>organise and structure society </a:t>
            </a:r>
            <a:r>
              <a:rPr lang="en-GB" sz="3600" dirty="0">
                <a:solidFill>
                  <a:srgbClr val="000000"/>
                </a:solidFill>
              </a:rPr>
              <a:t>so that one’s neighbour will not find himself or herself in poverty….</a:t>
            </a:r>
            <a:r>
              <a:rPr lang="en-GB" sz="3600" b="0" i="0" dirty="0">
                <a:solidFill>
                  <a:srgbClr val="000000"/>
                </a:solidFill>
                <a:effectLst/>
                <a:latin typeface="+mn-lt"/>
              </a:rPr>
              <a:t>.”</a:t>
            </a:r>
          </a:p>
          <a:p>
            <a:pPr marL="0" indent="0">
              <a:buNone/>
            </a:pPr>
            <a:endParaRPr lang="en-GB" dirty="0">
              <a:solidFill>
                <a:srgbClr val="000000"/>
              </a:solidFill>
              <a:latin typeface="+mn-lt"/>
            </a:endParaRPr>
          </a:p>
          <a:p>
            <a:pPr marL="0" indent="0">
              <a:buNone/>
            </a:pPr>
            <a:r>
              <a:rPr lang="en-GB" i="1" dirty="0">
                <a:solidFill>
                  <a:srgbClr val="000000"/>
                </a:solidFill>
                <a:latin typeface="+mn-lt"/>
              </a:rPr>
              <a:t>Compendium</a:t>
            </a:r>
            <a:r>
              <a:rPr lang="en-GB" dirty="0">
                <a:solidFill>
                  <a:srgbClr val="000000"/>
                </a:solidFill>
                <a:latin typeface="+mn-lt"/>
              </a:rPr>
              <a:t>, </a:t>
            </a:r>
            <a:r>
              <a:rPr lang="en-GB" dirty="0">
                <a:solidFill>
                  <a:srgbClr val="000000"/>
                </a:solidFill>
              </a:rPr>
              <a:t>208</a:t>
            </a:r>
            <a:endParaRPr lang="en-GB" dirty="0">
              <a:latin typeface="+mn-lt"/>
            </a:endParaRPr>
          </a:p>
        </p:txBody>
      </p:sp>
    </p:spTree>
    <p:extLst>
      <p:ext uri="{BB962C8B-B14F-4D97-AF65-F5344CB8AC3E}">
        <p14:creationId xmlns:p14="http://schemas.microsoft.com/office/powerpoint/2010/main" val="1100476230"/>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6C98-A9A0-4372-B5D5-57DA4268D772}"/>
              </a:ext>
            </a:extLst>
          </p:cNvPr>
          <p:cNvSpPr>
            <a:spLocks noGrp="1"/>
          </p:cNvSpPr>
          <p:nvPr>
            <p:ph type="title"/>
          </p:nvPr>
        </p:nvSpPr>
        <p:spPr/>
        <p:txBody>
          <a:bodyPr/>
          <a:lstStyle/>
          <a:p>
            <a:endParaRPr lang="en-US"/>
          </a:p>
        </p:txBody>
      </p:sp>
      <p:pic>
        <p:nvPicPr>
          <p:cNvPr id="3074" name="Picture 2" descr="TOP 11 QUOTES BY HéLDER CâMARA | A-Z Quotes">
            <a:extLst>
              <a:ext uri="{FF2B5EF4-FFF2-40B4-BE49-F238E27FC236}">
                <a16:creationId xmlns:a16="http://schemas.microsoft.com/office/drawing/2014/main" id="{AA4BCA4D-4D27-4E16-B21C-468BCE19787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18713" y="1782748"/>
            <a:ext cx="7011140" cy="3828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14258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51FC0-288A-45AC-8A23-F84B71741BBE}"/>
              </a:ext>
            </a:extLst>
          </p:cNvPr>
          <p:cNvSpPr>
            <a:spLocks noGrp="1"/>
          </p:cNvSpPr>
          <p:nvPr>
            <p:ph type="title"/>
          </p:nvPr>
        </p:nvSpPr>
        <p:spPr/>
        <p:txBody>
          <a:bodyPr/>
          <a:lstStyle/>
          <a:p>
            <a:r>
              <a:rPr lang="en-GB" b="1" dirty="0">
                <a:latin typeface="Corbel" panose="020B0503020204020204" pitchFamily="34" charset="0"/>
              </a:rPr>
              <a:t>Being truly human</a:t>
            </a:r>
          </a:p>
        </p:txBody>
      </p:sp>
      <p:sp>
        <p:nvSpPr>
          <p:cNvPr id="3" name="Text Placeholder 2">
            <a:extLst>
              <a:ext uri="{FF2B5EF4-FFF2-40B4-BE49-F238E27FC236}">
                <a16:creationId xmlns:a16="http://schemas.microsoft.com/office/drawing/2014/main" id="{6F08D67E-EB64-41BA-807C-7A9E75DE88E8}"/>
              </a:ext>
            </a:extLst>
          </p:cNvPr>
          <p:cNvSpPr>
            <a:spLocks noGrp="1"/>
          </p:cNvSpPr>
          <p:nvPr>
            <p:ph type="body" sz="quarter" idx="4294967295"/>
          </p:nvPr>
        </p:nvSpPr>
        <p:spPr>
          <a:xfrm>
            <a:off x="468309" y="1268409"/>
            <a:ext cx="8207370" cy="4321170"/>
          </a:xfrm>
          <a:prstGeom prst="rect">
            <a:avLst/>
          </a:prstGeom>
        </p:spPr>
        <p:txBody>
          <a:bodyPr/>
          <a:lstStyle/>
          <a:p>
            <a:pPr>
              <a:lnSpc>
                <a:spcPct val="107000"/>
              </a:lnSpc>
              <a:spcAft>
                <a:spcPts val="800"/>
              </a:spcAft>
              <a:tabLst>
                <a:tab pos="4959350"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3200" dirty="0">
                <a:solidFill>
                  <a:schemeClr val="tx1"/>
                </a:solidFill>
                <a:latin typeface="Corbel" panose="020B0503020204020204" pitchFamily="34" charset="0"/>
              </a:rPr>
              <a:t>“The joys and hopes and the sorrows and anxieties of people today, especially of those who are poor and afflicted, are also the joys and hopes, sorrows and anxieties of the disciples of Christ, and there is nothing truly human which does not also affect them.”</a:t>
            </a:r>
          </a:p>
          <a:p>
            <a:pPr marL="0" indent="0"/>
            <a:endParaRPr lang="en-GB" dirty="0">
              <a:solidFill>
                <a:schemeClr val="tx1"/>
              </a:solidFill>
              <a:latin typeface="Corbel" panose="020B0503020204020204" pitchFamily="34" charset="0"/>
            </a:endParaRPr>
          </a:p>
          <a:p>
            <a:pPr marL="0" indent="0">
              <a:buNone/>
            </a:pPr>
            <a:r>
              <a:rPr lang="en-GB" i="1" dirty="0">
                <a:solidFill>
                  <a:schemeClr val="tx1"/>
                </a:solidFill>
                <a:latin typeface="Corbel" panose="020B0503020204020204" pitchFamily="34" charset="0"/>
              </a:rPr>
              <a:t>Gaudium et Spes</a:t>
            </a:r>
            <a:r>
              <a:rPr lang="en-GB" dirty="0">
                <a:solidFill>
                  <a:schemeClr val="tx1"/>
                </a:solidFill>
                <a:latin typeface="Corbel" panose="020B0503020204020204" pitchFamily="34" charset="0"/>
              </a:rPr>
              <a:t>, 1</a:t>
            </a:r>
          </a:p>
          <a:p>
            <a:endParaRPr lang="en-GB" dirty="0"/>
          </a:p>
        </p:txBody>
      </p:sp>
    </p:spTree>
    <p:extLst>
      <p:ext uri="{BB962C8B-B14F-4D97-AF65-F5344CB8AC3E}">
        <p14:creationId xmlns:p14="http://schemas.microsoft.com/office/powerpoint/2010/main" val="3072180677"/>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73C34AFD-D37A-437A-9665-390EE64A3151}"/>
              </a:ext>
            </a:extLst>
          </p:cNvPr>
          <p:cNvSpPr>
            <a:spLocks noGrp="1"/>
          </p:cNvSpPr>
          <p:nvPr>
            <p:ph type="title"/>
          </p:nvPr>
        </p:nvSpPr>
        <p:spPr>
          <a:xfrm>
            <a:off x="628650" y="557188"/>
            <a:ext cx="7886700" cy="1133499"/>
          </a:xfrm>
        </p:spPr>
        <p:txBody>
          <a:bodyPr vert="horz" lIns="91440" tIns="45720" rIns="91440" bIns="45720" rtlCol="0" anchor="ctr">
            <a:normAutofit/>
          </a:bodyPr>
          <a:lstStyle/>
          <a:p>
            <a:pPr algn="ctr">
              <a:lnSpc>
                <a:spcPct val="90000"/>
              </a:lnSpc>
              <a:spcBef>
                <a:spcPct val="0"/>
              </a:spcBef>
            </a:pPr>
            <a:endParaRPr lang="en-US" sz="4500" kern="1200">
              <a:solidFill>
                <a:schemeClr val="tx1"/>
              </a:solidFill>
              <a:latin typeface="+mj-lt"/>
              <a:ea typeface="+mj-ea"/>
              <a:cs typeface="+mj-cs"/>
            </a:endParaRPr>
          </a:p>
        </p:txBody>
      </p:sp>
      <p:graphicFrame>
        <p:nvGraphicFramePr>
          <p:cNvPr id="4" name="Content Placeholder 3">
            <a:extLst>
              <a:ext uri="{FF2B5EF4-FFF2-40B4-BE49-F238E27FC236}">
                <a16:creationId xmlns:a16="http://schemas.microsoft.com/office/drawing/2014/main" id="{A894A639-5537-4C40-9DC0-9F2B0F492EAC}"/>
              </a:ext>
            </a:extLst>
          </p:cNvPr>
          <p:cNvGraphicFramePr>
            <a:graphicFrameLocks noGrp="1"/>
          </p:cNvGraphicFramePr>
          <p:nvPr>
            <p:ph sz="quarter" idx="4294967295"/>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1945341"/>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54C18082-039E-4856-808D-76E589B8CD28}"/>
              </a:ext>
            </a:extLst>
          </p:cNvPr>
          <p:cNvSpPr>
            <a:spLocks noGrp="1"/>
          </p:cNvSpPr>
          <p:nvPr>
            <p:ph type="title"/>
          </p:nvPr>
        </p:nvSpPr>
        <p:spPr>
          <a:xfrm>
            <a:off x="483798" y="1463040"/>
            <a:ext cx="2847230" cy="2690949"/>
          </a:xfrm>
        </p:spPr>
        <p:txBody>
          <a:bodyPr vert="horz" lIns="91440" tIns="45720" rIns="91440" bIns="45720" rtlCol="0" anchor="t">
            <a:normAutofit/>
          </a:bodyPr>
          <a:lstStyle/>
          <a:p>
            <a:pPr>
              <a:lnSpc>
                <a:spcPct val="90000"/>
              </a:lnSpc>
              <a:spcBef>
                <a:spcPct val="0"/>
              </a:spcBef>
            </a:pPr>
            <a:r>
              <a:rPr lang="en-US" sz="4200" b="1" kern="1200" dirty="0">
                <a:solidFill>
                  <a:schemeClr val="tx1"/>
                </a:solidFill>
                <a:latin typeface="+mj-lt"/>
                <a:ea typeface="+mj-ea"/>
                <a:cs typeface="+mj-cs"/>
              </a:rPr>
              <a:t>Synod 2023</a:t>
            </a:r>
            <a:br>
              <a:rPr lang="en-US" sz="4200" b="1" kern="1200" dirty="0">
                <a:solidFill>
                  <a:schemeClr val="tx1"/>
                </a:solidFill>
                <a:latin typeface="+mj-lt"/>
                <a:ea typeface="+mj-ea"/>
                <a:cs typeface="+mj-cs"/>
              </a:rPr>
            </a:br>
            <a:r>
              <a:rPr lang="en-US" sz="3600" kern="1200" dirty="0">
                <a:solidFill>
                  <a:schemeClr val="tx1"/>
                </a:solidFill>
                <a:latin typeface="+mj-lt"/>
                <a:ea typeface="+mj-ea"/>
                <a:cs typeface="+mj-cs"/>
              </a:rPr>
              <a:t>Ten Thematic Nuclei</a:t>
            </a:r>
          </a:p>
        </p:txBody>
      </p:sp>
      <p:grpSp>
        <p:nvGrpSpPr>
          <p:cNvPr id="41" name="Group 40">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42" name="Rectangle 4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3" name="Straight Connector 4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45" name="Rectangle 4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 Placeholder 2">
            <a:extLst>
              <a:ext uri="{FF2B5EF4-FFF2-40B4-BE49-F238E27FC236}">
                <a16:creationId xmlns:a16="http://schemas.microsoft.com/office/drawing/2014/main" id="{387D0756-27C4-4B2A-B0D6-7E989B6E68FB}"/>
              </a:ext>
            </a:extLst>
          </p:cNvPr>
          <p:cNvSpPr>
            <a:spLocks noGrp="1"/>
          </p:cNvSpPr>
          <p:nvPr>
            <p:ph type="body" sz="quarter" idx="4294967295"/>
          </p:nvPr>
        </p:nvSpPr>
        <p:spPr>
          <a:xfrm>
            <a:off x="4242163" y="684286"/>
            <a:ext cx="4156790" cy="5316841"/>
          </a:xfrm>
        </p:spPr>
        <p:txBody>
          <a:bodyPr vert="horz" lIns="91440" tIns="45720" rIns="91440" bIns="45720" rtlCol="0" anchor="t">
            <a:normAutofit/>
          </a:bodyPr>
          <a:lstStyle/>
          <a:p>
            <a:pPr marL="514350"/>
            <a:r>
              <a:rPr lang="en-US" sz="1600" b="1" dirty="0"/>
              <a:t>The Journeying Companions </a:t>
            </a:r>
            <a:r>
              <a:rPr lang="en-US" sz="1600" dirty="0"/>
              <a:t>– </a:t>
            </a:r>
            <a:r>
              <a:rPr lang="en-US" sz="1600" i="1" dirty="0"/>
              <a:t>Who is in “our Church”, who is on the margins?</a:t>
            </a:r>
          </a:p>
          <a:p>
            <a:pPr marL="514350"/>
            <a:r>
              <a:rPr lang="en-US" sz="1600" b="1" dirty="0"/>
              <a:t>Listening</a:t>
            </a:r>
            <a:r>
              <a:rPr lang="en-US" sz="1600" dirty="0"/>
              <a:t> – </a:t>
            </a:r>
            <a:r>
              <a:rPr lang="en-US" sz="1600" i="1" dirty="0"/>
              <a:t>Who do we need to listen to? Who is excluded?</a:t>
            </a:r>
          </a:p>
          <a:p>
            <a:pPr marL="514350"/>
            <a:r>
              <a:rPr lang="en-US" sz="1600" b="1" dirty="0"/>
              <a:t>Speaking out with boldness </a:t>
            </a:r>
            <a:r>
              <a:rPr lang="en-US" sz="1600" dirty="0"/>
              <a:t>– </a:t>
            </a:r>
            <a:r>
              <a:rPr lang="en-US" sz="1600" i="1" dirty="0"/>
              <a:t>prophetic voice?</a:t>
            </a:r>
          </a:p>
          <a:p>
            <a:pPr marL="514350"/>
            <a:r>
              <a:rPr lang="en-US" sz="1600" b="1" dirty="0"/>
              <a:t>Celebrating</a:t>
            </a:r>
            <a:r>
              <a:rPr lang="en-US" sz="1600" dirty="0"/>
              <a:t> – </a:t>
            </a:r>
            <a:r>
              <a:rPr lang="en-US" sz="1600" i="1" dirty="0"/>
              <a:t>word of God and Eucharist</a:t>
            </a:r>
          </a:p>
          <a:p>
            <a:pPr marL="514350"/>
            <a:r>
              <a:rPr lang="en-US" sz="1600" b="1" dirty="0"/>
              <a:t>Co-responsible in the mission </a:t>
            </a:r>
            <a:r>
              <a:rPr lang="en-US" sz="1600" dirty="0"/>
              <a:t>– </a:t>
            </a:r>
            <a:r>
              <a:rPr lang="en-US" sz="1600" i="1" dirty="0"/>
              <a:t>how does community support?</a:t>
            </a:r>
          </a:p>
          <a:p>
            <a:pPr marL="514350"/>
            <a:r>
              <a:rPr lang="en-US" sz="1600" b="1" dirty="0"/>
              <a:t>Dialogue in Church and society </a:t>
            </a:r>
            <a:r>
              <a:rPr lang="en-US" sz="1600" dirty="0"/>
              <a:t>– </a:t>
            </a:r>
            <a:r>
              <a:rPr lang="en-US" sz="1600" i="1" dirty="0"/>
              <a:t>learn from civil society, the poor</a:t>
            </a:r>
          </a:p>
          <a:p>
            <a:pPr marL="514350"/>
            <a:r>
              <a:rPr lang="en-US" sz="1600" b="1" dirty="0"/>
              <a:t>With other Christian denominations</a:t>
            </a:r>
          </a:p>
          <a:p>
            <a:pPr marL="514350"/>
            <a:r>
              <a:rPr lang="en-US" sz="1600" b="1" dirty="0"/>
              <a:t>Authority and participation </a:t>
            </a:r>
            <a:r>
              <a:rPr lang="en-US" sz="1600" dirty="0"/>
              <a:t>-  </a:t>
            </a:r>
            <a:r>
              <a:rPr lang="en-US" sz="1600" i="1" dirty="0"/>
              <a:t>how is authority exercised, practices?</a:t>
            </a:r>
          </a:p>
          <a:p>
            <a:pPr marL="514350"/>
            <a:r>
              <a:rPr lang="en-US" sz="1600" b="1" dirty="0"/>
              <a:t>Discerning and deciding </a:t>
            </a:r>
            <a:r>
              <a:rPr lang="en-US" sz="1600" dirty="0"/>
              <a:t>– </a:t>
            </a:r>
            <a:r>
              <a:rPr lang="en-US" sz="1600" i="1" dirty="0"/>
              <a:t>decision, obedience to Spirit, transparency</a:t>
            </a:r>
          </a:p>
          <a:p>
            <a:pPr marL="514350"/>
            <a:r>
              <a:rPr lang="en-US" sz="1600" b="1" dirty="0"/>
              <a:t>Forming ourselves in </a:t>
            </a:r>
            <a:r>
              <a:rPr lang="en-US" sz="1600" b="1" dirty="0" err="1"/>
              <a:t>synodality</a:t>
            </a:r>
            <a:r>
              <a:rPr lang="en-US" sz="1600" b="1" dirty="0"/>
              <a:t> </a:t>
            </a:r>
            <a:r>
              <a:rPr lang="en-US" sz="1600" dirty="0"/>
              <a:t>– </a:t>
            </a:r>
            <a:r>
              <a:rPr lang="en-US" sz="1600" i="1" dirty="0"/>
              <a:t>formed for discernment and leadership?</a:t>
            </a:r>
          </a:p>
        </p:txBody>
      </p:sp>
    </p:spTree>
    <p:extLst>
      <p:ext uri="{BB962C8B-B14F-4D97-AF65-F5344CB8AC3E}">
        <p14:creationId xmlns:p14="http://schemas.microsoft.com/office/powerpoint/2010/main" val="1657300363"/>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1FD54FCF-0D03-41B5-9649-965A65FCDD2F}"/>
              </a:ext>
            </a:extLst>
          </p:cNvPr>
          <p:cNvSpPr>
            <a:spLocks noGrp="1"/>
          </p:cNvSpPr>
          <p:nvPr>
            <p:ph type="title"/>
          </p:nvPr>
        </p:nvSpPr>
        <p:spPr>
          <a:xfrm>
            <a:off x="442170" y="856180"/>
            <a:ext cx="3420438" cy="1128068"/>
          </a:xfrm>
        </p:spPr>
        <p:txBody>
          <a:bodyPr vert="horz" lIns="91440" tIns="45720" rIns="91440" bIns="45720" rtlCol="0" anchor="ctr">
            <a:normAutofit/>
          </a:bodyPr>
          <a:lstStyle/>
          <a:p>
            <a:pPr>
              <a:lnSpc>
                <a:spcPct val="90000"/>
              </a:lnSpc>
              <a:spcBef>
                <a:spcPct val="0"/>
              </a:spcBef>
            </a:pPr>
            <a:r>
              <a:rPr lang="en-US" sz="3500" b="1" dirty="0">
                <a:solidFill>
                  <a:schemeClr val="tx1"/>
                </a:solidFill>
                <a:latin typeface="+mj-lt"/>
                <a:cs typeface="+mj-cs"/>
              </a:rPr>
              <a:t>Synod 2021-23</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DE04940A-2C13-4A51-BC8E-CDFDCB567B9A}"/>
              </a:ext>
            </a:extLst>
          </p:cNvPr>
          <p:cNvSpPr>
            <a:spLocks noGrp="1"/>
          </p:cNvSpPr>
          <p:nvPr>
            <p:ph sz="quarter" idx="4294967295"/>
          </p:nvPr>
        </p:nvSpPr>
        <p:spPr>
          <a:xfrm>
            <a:off x="443039" y="2118001"/>
            <a:ext cx="3419569" cy="4192089"/>
          </a:xfrm>
          <a:prstGeom prst="rect">
            <a:avLst/>
          </a:prstGeom>
        </p:spPr>
        <p:txBody>
          <a:bodyPr vert="horz" lIns="91440" tIns="45720" rIns="91440" bIns="45720" rtlCol="0" anchor="ctr">
            <a:normAutofit/>
          </a:bodyPr>
          <a:lstStyle/>
          <a:p>
            <a:pPr marL="0" indent="0">
              <a:buNone/>
            </a:pPr>
            <a:r>
              <a:rPr lang="en-US" sz="2000" dirty="0">
                <a:latin typeface="Arial" panose="020B0604020202020204" pitchFamily="34" charset="0"/>
                <a:cs typeface="Arial" panose="020B0604020202020204" pitchFamily="34" charset="0"/>
              </a:rPr>
              <a:t>The purpose of the Synod is “to plant dreams, draw forth prophecies and visions, allow hope to flourish, inspire trust, bind up wounds, weave together relationships, awaken a dawn of hope, learn from one another and create a bright resourcefulness that will enlighten minds, warm hearts, give strength to our hands.”</a:t>
            </a:r>
          </a:p>
          <a:p>
            <a:pPr marL="0" indent="0">
              <a:buNone/>
            </a:pPr>
            <a:r>
              <a:rPr lang="en-US" sz="2000" i="1" dirty="0">
                <a:latin typeface="Arial" panose="020B0604020202020204" pitchFamily="34" charset="0"/>
                <a:cs typeface="Arial" panose="020B0604020202020204" pitchFamily="34" charset="0"/>
              </a:rPr>
              <a:t>Preparatory Document</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26" name="Picture 2" descr="Vatican releases guidance for dioceses to begin synodal path - Catholic  Review">
            <a:extLst>
              <a:ext uri="{FF2B5EF4-FFF2-40B4-BE49-F238E27FC236}">
                <a16:creationId xmlns:a16="http://schemas.microsoft.com/office/drawing/2014/main" id="{EB7CC4BC-95B1-4CC9-870E-1EFCD4D3FC6E}"/>
              </a:ext>
            </a:extLst>
          </p:cNvPr>
          <p:cNvPicPr>
            <a:picLocks noGrp="1" noChangeAspect="1" noChangeArrowheads="1"/>
          </p:cNvPicPr>
          <p:nvPr>
            <p:ph sz="quarter" idx="4294967295"/>
          </p:nvPr>
        </p:nvPicPr>
        <p:blipFill rotWithShape="1">
          <a:blip r:embed="rId3">
            <a:extLst>
              <a:ext uri="{28A0092B-C50C-407E-A947-70E740481C1C}">
                <a14:useLocalDpi xmlns:a14="http://schemas.microsoft.com/office/drawing/2010/main" val="0"/>
              </a:ext>
            </a:extLst>
          </a:blip>
          <a:srcRect l="13407" r="9222" b="-2"/>
          <a:stretch/>
        </p:blipFill>
        <p:spPr bwMode="auto">
          <a:xfrm>
            <a:off x="4483341" y="799352"/>
            <a:ext cx="4069057"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413381"/>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84806-5CFE-4E28-B6A1-A8DA230EBF5B}"/>
              </a:ext>
            </a:extLst>
          </p:cNvPr>
          <p:cNvSpPr>
            <a:spLocks noGrp="1"/>
          </p:cNvSpPr>
          <p:nvPr>
            <p:ph type="title"/>
          </p:nvPr>
        </p:nvSpPr>
        <p:spPr>
          <a:xfrm>
            <a:off x="750339" y="1610024"/>
            <a:ext cx="2293965" cy="2115730"/>
          </a:xfrm>
        </p:spPr>
        <p:txBody>
          <a:bodyPr vert="horz" lIns="91440" tIns="45720" rIns="91440" bIns="45720" rtlCol="0" anchor="b">
            <a:normAutofit/>
          </a:bodyPr>
          <a:lstStyle/>
          <a:p>
            <a:endParaRPr lang="en-US" sz="3500" kern="1200" dirty="0">
              <a:solidFill>
                <a:schemeClr val="tx1"/>
              </a:solidFill>
              <a:latin typeface="+mj-lt"/>
              <a:ea typeface="+mj-ea"/>
              <a:cs typeface="+mj-cs"/>
            </a:endParaRPr>
          </a:p>
        </p:txBody>
      </p:sp>
      <p:sp>
        <p:nvSpPr>
          <p:cNvPr id="1032" name="Content Placeholder 1031">
            <a:extLst>
              <a:ext uri="{FF2B5EF4-FFF2-40B4-BE49-F238E27FC236}">
                <a16:creationId xmlns:a16="http://schemas.microsoft.com/office/drawing/2014/main" id="{7FE8AF98-29BD-42D7-AA77-468C04318A15}"/>
              </a:ext>
            </a:extLst>
          </p:cNvPr>
          <p:cNvSpPr>
            <a:spLocks noGrp="1"/>
          </p:cNvSpPr>
          <p:nvPr>
            <p:ph sz="quarter" idx="16"/>
          </p:nvPr>
        </p:nvSpPr>
        <p:spPr>
          <a:xfrm>
            <a:off x="750337" y="1425555"/>
            <a:ext cx="2293967" cy="4913795"/>
          </a:xfrm>
        </p:spPr>
        <p:txBody>
          <a:bodyPr vert="horz" lIns="91440" tIns="45720" rIns="91440" bIns="45720" rtlCol="0" anchor="t">
            <a:normAutofit/>
          </a:bodyPr>
          <a:lstStyle/>
          <a:p>
            <a:pPr marL="0" indent="0">
              <a:buNone/>
            </a:pPr>
            <a:r>
              <a:rPr lang="en-US" sz="3600" b="1" dirty="0"/>
              <a:t>Walk with Amal</a:t>
            </a:r>
          </a:p>
          <a:p>
            <a:pPr marL="0" indent="0">
              <a:buNone/>
            </a:pPr>
            <a:endParaRPr lang="en-US" b="1" dirty="0"/>
          </a:p>
          <a:p>
            <a:pPr marL="0" indent="0">
              <a:buNone/>
            </a:pPr>
            <a:r>
              <a:rPr lang="en-US" dirty="0"/>
              <a:t>https://www.walkwithamal.org/</a:t>
            </a:r>
          </a:p>
        </p:txBody>
      </p:sp>
      <p:pic>
        <p:nvPicPr>
          <p:cNvPr id="1026" name="Picture 2" descr="The Walk | July to November 2021">
            <a:extLst>
              <a:ext uri="{FF2B5EF4-FFF2-40B4-BE49-F238E27FC236}">
                <a16:creationId xmlns:a16="http://schemas.microsoft.com/office/drawing/2014/main" id="{4C085817-B1DF-46B9-8ECF-0EFCDC1F44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2074" b="1"/>
          <a:stretch/>
        </p:blipFill>
        <p:spPr bwMode="auto">
          <a:xfrm>
            <a:off x="3477722" y="10"/>
            <a:ext cx="5666278" cy="33832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et Little Amal, the puppet girl refugee about to walk 8,000km | Theatre |  The Guardian">
            <a:extLst>
              <a:ext uri="{FF2B5EF4-FFF2-40B4-BE49-F238E27FC236}">
                <a16:creationId xmlns:a16="http://schemas.microsoft.com/office/drawing/2014/main" id="{00E584F4-FF49-4AB7-88B3-BA2E10D7E40E}"/>
              </a:ext>
            </a:extLst>
          </p:cNvPr>
          <p:cNvPicPr>
            <a:picLocks noGrp="1" noChangeAspect="1" noChangeArrowheads="1"/>
          </p:cNvPicPr>
          <p:nvPr>
            <p:ph sz="quarter" idx="17"/>
          </p:nvPr>
        </p:nvPicPr>
        <p:blipFill rotWithShape="1">
          <a:blip r:embed="rId4">
            <a:extLst>
              <a:ext uri="{28A0092B-C50C-407E-A947-70E740481C1C}">
                <a14:useLocalDpi xmlns:a14="http://schemas.microsoft.com/office/drawing/2010/main" val="0"/>
              </a:ext>
            </a:extLst>
          </a:blip>
          <a:srcRect t="457" r="2" b="2"/>
          <a:stretch/>
        </p:blipFill>
        <p:spPr bwMode="auto">
          <a:xfrm>
            <a:off x="3479292" y="3474720"/>
            <a:ext cx="5664708" cy="338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37237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DCF26-F2C9-481E-B548-6BF1E4BD2EEA}"/>
              </a:ext>
            </a:extLst>
          </p:cNvPr>
          <p:cNvSpPr>
            <a:spLocks noGrp="1"/>
          </p:cNvSpPr>
          <p:nvPr>
            <p:ph type="title"/>
          </p:nvPr>
        </p:nvSpPr>
        <p:spPr>
          <a:xfrm>
            <a:off x="726948" y="4535424"/>
            <a:ext cx="2763774" cy="1591056"/>
          </a:xfrm>
        </p:spPr>
        <p:txBody>
          <a:bodyPr vert="horz" lIns="91440" tIns="45720" rIns="91440" bIns="45720" rtlCol="0" anchor="t">
            <a:normAutofit/>
          </a:bodyPr>
          <a:lstStyle/>
          <a:p>
            <a:endParaRPr lang="en-US" sz="3000"/>
          </a:p>
        </p:txBody>
      </p:sp>
      <p:pic>
        <p:nvPicPr>
          <p:cNvPr id="5" name="Picture 2" descr="Image result for migrants">
            <a:extLst>
              <a:ext uri="{FF2B5EF4-FFF2-40B4-BE49-F238E27FC236}">
                <a16:creationId xmlns:a16="http://schemas.microsoft.com/office/drawing/2014/main" id="{0A96DFC3-C633-4147-80D9-2462944CA87A}"/>
              </a:ext>
            </a:extLst>
          </p:cNvPr>
          <p:cNvPicPr>
            <a:picLocks noGrp="1" noChangeAspect="1" noChangeArrowheads="1"/>
          </p:cNvPicPr>
          <p:nvPr>
            <p:ph sz="quarter" idx="16"/>
          </p:nvPr>
        </p:nvPicPr>
        <p:blipFill rotWithShape="1">
          <a:blip r:embed="rId3">
            <a:extLst>
              <a:ext uri="{28A0092B-C50C-407E-A947-70E740481C1C}">
                <a14:useLocalDpi xmlns:a14="http://schemas.microsoft.com/office/drawing/2010/main" val="0"/>
              </a:ext>
            </a:extLst>
          </a:blip>
          <a:srcRect t="5157"/>
          <a:stretch/>
        </p:blipFill>
        <p:spPr bwMode="auto">
          <a:xfrm>
            <a:off x="20" y="10"/>
            <a:ext cx="9141598" cy="422670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8C28E6E0-C73C-4510-96E5-5DF9DF4B276B}"/>
              </a:ext>
            </a:extLst>
          </p:cNvPr>
          <p:cNvSpPr>
            <a:spLocks noGrp="1"/>
          </p:cNvSpPr>
          <p:nvPr>
            <p:ph sz="quarter" idx="17"/>
          </p:nvPr>
        </p:nvSpPr>
        <p:spPr>
          <a:xfrm>
            <a:off x="1232452" y="4535424"/>
            <a:ext cx="6304552" cy="1618488"/>
          </a:xfrm>
        </p:spPr>
        <p:txBody>
          <a:bodyPr vert="horz" lIns="91440" tIns="45720" rIns="91440" bIns="45720" rtlCol="0">
            <a:normAutofit/>
          </a:bodyPr>
          <a:lstStyle/>
          <a:p>
            <a:pPr marL="0" indent="0">
              <a:buNone/>
            </a:pPr>
            <a:r>
              <a:rPr lang="en-US" sz="1700" dirty="0"/>
              <a:t>“</a:t>
            </a:r>
            <a:r>
              <a:rPr lang="en-US" sz="2000" b="1" dirty="0"/>
              <a:t>Our response to migrating persons can be summed up in four words: welcome, protect, support, integrate.”</a:t>
            </a:r>
          </a:p>
          <a:p>
            <a:pPr marL="0" indent="0">
              <a:buNone/>
            </a:pPr>
            <a:r>
              <a:rPr lang="en-US" sz="2000" b="1" dirty="0"/>
              <a:t>Pope Francis</a:t>
            </a:r>
          </a:p>
        </p:txBody>
      </p:sp>
    </p:spTree>
    <p:extLst>
      <p:ext uri="{BB962C8B-B14F-4D97-AF65-F5344CB8AC3E}">
        <p14:creationId xmlns:p14="http://schemas.microsoft.com/office/powerpoint/2010/main" val="427001067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DAA0F-E786-4826-A783-5D0DC04B2B71}"/>
              </a:ext>
            </a:extLst>
          </p:cNvPr>
          <p:cNvSpPr>
            <a:spLocks noGrp="1"/>
          </p:cNvSpPr>
          <p:nvPr>
            <p:ph type="title"/>
          </p:nvPr>
        </p:nvSpPr>
        <p:spPr>
          <a:xfrm>
            <a:off x="480060" y="325369"/>
            <a:ext cx="3276451" cy="1956841"/>
          </a:xfrm>
        </p:spPr>
        <p:txBody>
          <a:bodyPr vert="horz" lIns="91440" tIns="45720" rIns="91440" bIns="45720" rtlCol="0" anchor="b">
            <a:normAutofit/>
          </a:bodyPr>
          <a:lstStyle/>
          <a:p>
            <a:pPr>
              <a:lnSpc>
                <a:spcPct val="90000"/>
              </a:lnSpc>
              <a:spcBef>
                <a:spcPct val="0"/>
              </a:spcBef>
            </a:pPr>
            <a:endParaRPr lang="en-US" sz="4700">
              <a:solidFill>
                <a:schemeClr val="tx1"/>
              </a:solidFill>
              <a:latin typeface="+mj-lt"/>
              <a:cs typeface="+mj-cs"/>
            </a:endParaRPr>
          </a:p>
        </p:txBody>
      </p:sp>
      <p:sp>
        <p:nvSpPr>
          <p:cNvPr id="3" name="Content Placeholder 2">
            <a:extLst>
              <a:ext uri="{FF2B5EF4-FFF2-40B4-BE49-F238E27FC236}">
                <a16:creationId xmlns:a16="http://schemas.microsoft.com/office/drawing/2014/main" id="{DDD0549B-9E84-4243-8D58-E030786D4096}"/>
              </a:ext>
            </a:extLst>
          </p:cNvPr>
          <p:cNvSpPr>
            <a:spLocks noGrp="1"/>
          </p:cNvSpPr>
          <p:nvPr>
            <p:ph sz="quarter" idx="4294967295"/>
          </p:nvPr>
        </p:nvSpPr>
        <p:spPr>
          <a:xfrm>
            <a:off x="480060" y="2726161"/>
            <a:ext cx="3503716" cy="3467406"/>
          </a:xfrm>
          <a:prstGeom prst="rect">
            <a:avLst/>
          </a:prstGeom>
        </p:spPr>
        <p:txBody>
          <a:bodyPr vert="horz" lIns="91440" tIns="45720" rIns="91440" bIns="45720" rtlCol="0">
            <a:normAutofit fontScale="92500"/>
          </a:bodyPr>
          <a:lstStyle/>
          <a:p>
            <a:pPr marL="0" indent="0">
              <a:buNone/>
            </a:pPr>
            <a:r>
              <a:rPr lang="en-US" sz="4800" b="1" dirty="0"/>
              <a:t>“Happiness is the smell of a new car.”</a:t>
            </a:r>
          </a:p>
          <a:p>
            <a:pPr marL="0" indent="0">
              <a:buNone/>
            </a:pPr>
            <a:endParaRPr lang="en-US" sz="1900" dirty="0"/>
          </a:p>
          <a:p>
            <a:pPr marL="0" indent="0">
              <a:buNone/>
            </a:pPr>
            <a:r>
              <a:rPr lang="en-US" sz="3000" dirty="0"/>
              <a:t>Don Draper, </a:t>
            </a:r>
            <a:r>
              <a:rPr lang="en-US" sz="3000" i="1" dirty="0"/>
              <a:t>Mad Men</a:t>
            </a:r>
          </a:p>
        </p:txBody>
      </p:sp>
      <p:pic>
        <p:nvPicPr>
          <p:cNvPr id="1026" name="Picture 2" descr="Who Was The Real Don Draper? Literary Traveler Investigates | Literary  Traveler">
            <a:extLst>
              <a:ext uri="{FF2B5EF4-FFF2-40B4-BE49-F238E27FC236}">
                <a16:creationId xmlns:a16="http://schemas.microsoft.com/office/drawing/2014/main" id="{4BE4DAE6-E909-4B79-987C-F5115A861F1B}"/>
              </a:ext>
            </a:extLst>
          </p:cNvPr>
          <p:cNvPicPr>
            <a:picLocks noGrp="1" noChangeAspect="1" noChangeArrowheads="1"/>
          </p:cNvPicPr>
          <p:nvPr>
            <p:ph sz="quarter" idx="4294967295"/>
          </p:nvPr>
        </p:nvPicPr>
        <p:blipFill rotWithShape="1">
          <a:blip r:embed="rId3">
            <a:extLst>
              <a:ext uri="{28A0092B-C50C-407E-A947-70E740481C1C}">
                <a14:useLocalDpi xmlns:a14="http://schemas.microsoft.com/office/drawing/2010/main" val="0"/>
              </a:ext>
            </a:extLst>
          </a:blip>
          <a:srcRect l="25616" r="27367"/>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65801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orld Day of the Poor - Caritas Social Action Network - CSAN">
            <a:extLst>
              <a:ext uri="{FF2B5EF4-FFF2-40B4-BE49-F238E27FC236}">
                <a16:creationId xmlns:a16="http://schemas.microsoft.com/office/drawing/2014/main" id="{B5F93BFC-D4CE-44A9-96FE-DD6A42EEDB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796" b="19545"/>
          <a:stretch/>
        </p:blipFill>
        <p:spPr bwMode="auto">
          <a:xfrm>
            <a:off x="20" y="10"/>
            <a:ext cx="9143980" cy="5940562"/>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87907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3A59-F3D1-4DF1-8AE2-74D9CACF89FE}"/>
              </a:ext>
            </a:extLst>
          </p:cNvPr>
          <p:cNvSpPr>
            <a:spLocks noGrp="1"/>
          </p:cNvSpPr>
          <p:nvPr>
            <p:ph type="title"/>
          </p:nvPr>
        </p:nvSpPr>
        <p:spPr/>
        <p:txBody>
          <a:bodyPr/>
          <a:lstStyle/>
          <a:p>
            <a:pPr algn="ctr"/>
            <a:r>
              <a:rPr lang="en-GB" b="1" dirty="0">
                <a:latin typeface="Perpetua" panose="02020502060401020303" pitchFamily="18" charset="0"/>
              </a:rPr>
              <a:t>No-one is too small to make a difference</a:t>
            </a:r>
            <a:endParaRPr lang="en-US" b="1" dirty="0">
              <a:latin typeface="Perpetua" panose="02020502060401020303" pitchFamily="18" charset="0"/>
            </a:endParaRPr>
          </a:p>
        </p:txBody>
      </p:sp>
      <p:sp>
        <p:nvSpPr>
          <p:cNvPr id="3" name="Slide Number Placeholder 2">
            <a:extLst>
              <a:ext uri="{FF2B5EF4-FFF2-40B4-BE49-F238E27FC236}">
                <a16:creationId xmlns:a16="http://schemas.microsoft.com/office/drawing/2014/main" id="{9BB91B21-57CA-4BBC-A892-D29CA7C81C11}"/>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2618A1-DFED-413B-BF04-637AA2483EFF}" type="slidenum">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6" name="Picture 2" descr="Image result for greta thunberg book no one is too small to make a difference">
            <a:extLst>
              <a:ext uri="{FF2B5EF4-FFF2-40B4-BE49-F238E27FC236}">
                <a16:creationId xmlns:a16="http://schemas.microsoft.com/office/drawing/2014/main" id="{00AB0CFB-1FB0-4EA7-B289-456399EB16FF}"/>
              </a:ext>
            </a:extLst>
          </p:cNvPr>
          <p:cNvPicPr>
            <a:picLocks noGrp="1" noChangeAspect="1" noChangeArrowheads="1"/>
          </p:cNvPicPr>
          <p:nvPr>
            <p:ph sz="quarter" idx="16"/>
          </p:nvPr>
        </p:nvPicPr>
        <p:blipFill>
          <a:blip r:embed="rId3" cstate="print">
            <a:extLst>
              <a:ext uri="{28A0092B-C50C-407E-A947-70E740481C1C}">
                <a14:useLocalDpi xmlns:a14="http://schemas.microsoft.com/office/drawing/2010/main" val="0"/>
              </a:ext>
            </a:extLst>
          </a:blip>
          <a:srcRect/>
          <a:stretch>
            <a:fillRect/>
          </a:stretch>
        </p:blipFill>
        <p:spPr bwMode="auto">
          <a:xfrm>
            <a:off x="1513286" y="2035762"/>
            <a:ext cx="2725803" cy="31208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reta thunberg book no one is too small to make a difference">
            <a:extLst>
              <a:ext uri="{FF2B5EF4-FFF2-40B4-BE49-F238E27FC236}">
                <a16:creationId xmlns:a16="http://schemas.microsoft.com/office/drawing/2014/main" id="{DB231A79-5AB8-4EB0-A77D-D39206AF2075}"/>
              </a:ext>
            </a:extLst>
          </p:cNvPr>
          <p:cNvPicPr>
            <a:picLocks noGrp="1" noChangeAspect="1" noChangeArrowheads="1"/>
          </p:cNvPicPr>
          <p:nvPr>
            <p:ph sz="quarter" idx="17"/>
          </p:nvPr>
        </p:nvPicPr>
        <p:blipFill>
          <a:blip r:embed="rId4">
            <a:extLst>
              <a:ext uri="{28A0092B-C50C-407E-A947-70E740481C1C}">
                <a14:useLocalDpi xmlns:a14="http://schemas.microsoft.com/office/drawing/2010/main" val="0"/>
              </a:ext>
            </a:extLst>
          </a:blip>
          <a:srcRect/>
          <a:stretch>
            <a:fillRect/>
          </a:stretch>
        </p:blipFill>
        <p:spPr bwMode="auto">
          <a:xfrm>
            <a:off x="4476289" y="2035762"/>
            <a:ext cx="2725803" cy="3022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36411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5A571-7A9A-461D-81CF-F7C68E039B00}"/>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A23FF7A2-A414-4C3E-A7E3-F5B2F31EFE6B}"/>
              </a:ext>
            </a:extLst>
          </p:cNvPr>
          <p:cNvSpPr>
            <a:spLocks noGrp="1"/>
          </p:cNvSpPr>
          <p:nvPr>
            <p:ph type="body" sz="quarter" idx="4294967295"/>
          </p:nvPr>
        </p:nvSpPr>
        <p:spPr>
          <a:xfrm>
            <a:off x="468309" y="1268409"/>
            <a:ext cx="8207370" cy="4321170"/>
          </a:xfrm>
          <a:prstGeom prst="rect">
            <a:avLst/>
          </a:prstGeom>
        </p:spPr>
        <p:txBody>
          <a:bodyPr/>
          <a:lstStyle/>
          <a:p>
            <a:pPr marL="0" indent="0">
              <a:buNone/>
            </a:pPr>
            <a:r>
              <a:rPr lang="en-GB" sz="3200" dirty="0">
                <a:solidFill>
                  <a:srgbClr val="000000"/>
                </a:solidFill>
                <a:latin typeface="+mn-lt"/>
              </a:rPr>
              <a:t>“Men and women who ar</a:t>
            </a:r>
            <a:r>
              <a:rPr lang="en-GB" sz="3200" dirty="0">
                <a:solidFill>
                  <a:srgbClr val="000000"/>
                </a:solidFill>
              </a:rPr>
              <a:t>e made ‘new’ by the love of God are able to change the rules and the quality of relationships, </a:t>
            </a:r>
            <a:r>
              <a:rPr lang="en-GB" sz="3200" b="1" dirty="0">
                <a:solidFill>
                  <a:srgbClr val="000000"/>
                </a:solidFill>
              </a:rPr>
              <a:t>transforming even social structures</a:t>
            </a:r>
            <a:r>
              <a:rPr lang="en-GB" sz="3200" dirty="0">
                <a:solidFill>
                  <a:srgbClr val="000000"/>
                </a:solidFill>
              </a:rPr>
              <a:t>. They are people capable of bringing peace where there is conflict…of seeking justice where there prevails the exploitation of man by man. Only love is capable of radically transforming the relationships that men maintain among themselves</a:t>
            </a:r>
            <a:r>
              <a:rPr lang="en-GB" sz="3200" b="0" i="0" dirty="0">
                <a:solidFill>
                  <a:srgbClr val="000000"/>
                </a:solidFill>
                <a:effectLst/>
                <a:latin typeface="+mn-lt"/>
              </a:rPr>
              <a:t>.”</a:t>
            </a:r>
            <a:endParaRPr lang="en-GB" dirty="0">
              <a:solidFill>
                <a:srgbClr val="000000"/>
              </a:solidFill>
              <a:latin typeface="+mn-lt"/>
            </a:endParaRPr>
          </a:p>
          <a:p>
            <a:pPr marL="0" indent="0">
              <a:buNone/>
            </a:pPr>
            <a:r>
              <a:rPr lang="en-GB" i="1" dirty="0">
                <a:solidFill>
                  <a:srgbClr val="000000"/>
                </a:solidFill>
                <a:latin typeface="+mn-lt"/>
              </a:rPr>
              <a:t>Compendium</a:t>
            </a:r>
            <a:r>
              <a:rPr lang="en-GB" dirty="0">
                <a:solidFill>
                  <a:srgbClr val="000000"/>
                </a:solidFill>
                <a:latin typeface="+mn-lt"/>
              </a:rPr>
              <a:t>, 4</a:t>
            </a:r>
            <a:endParaRPr lang="en-GB" dirty="0">
              <a:latin typeface="+mn-lt"/>
            </a:endParaRPr>
          </a:p>
        </p:txBody>
      </p:sp>
    </p:spTree>
    <p:extLst>
      <p:ext uri="{BB962C8B-B14F-4D97-AF65-F5344CB8AC3E}">
        <p14:creationId xmlns:p14="http://schemas.microsoft.com/office/powerpoint/2010/main" val="3666173674"/>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F82847D-6561-40F2-AD80-63780567A7C7}"/>
              </a:ext>
            </a:extLst>
          </p:cNvPr>
          <p:cNvSpPr>
            <a:spLocks noGrp="1"/>
          </p:cNvSpPr>
          <p:nvPr>
            <p:ph type="title"/>
          </p:nvPr>
        </p:nvSpPr>
        <p:spPr>
          <a:xfrm>
            <a:off x="480060" y="325369"/>
            <a:ext cx="3276451" cy="1956841"/>
          </a:xfrm>
        </p:spPr>
        <p:txBody>
          <a:bodyPr vert="horz" lIns="91440" tIns="45720" rIns="91440" bIns="45720" rtlCol="0" anchor="b">
            <a:normAutofit/>
          </a:bodyPr>
          <a:lstStyle/>
          <a:p>
            <a:pPr>
              <a:lnSpc>
                <a:spcPct val="90000"/>
              </a:lnSpc>
              <a:spcBef>
                <a:spcPct val="0"/>
              </a:spcBef>
            </a:pPr>
            <a:r>
              <a:rPr lang="en-US" sz="4700" b="1">
                <a:solidFill>
                  <a:schemeClr val="tx1"/>
                </a:solidFill>
                <a:latin typeface="+mj-lt"/>
                <a:cs typeface="+mj-cs"/>
              </a:rPr>
              <a:t>Caritas: the face of Christ</a:t>
            </a:r>
          </a:p>
        </p:txBody>
      </p:sp>
      <p:sp>
        <p:nvSpPr>
          <p:cNvPr id="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 Placeholder 2">
            <a:extLst>
              <a:ext uri="{FF2B5EF4-FFF2-40B4-BE49-F238E27FC236}">
                <a16:creationId xmlns:a16="http://schemas.microsoft.com/office/drawing/2014/main" id="{49D41054-2783-4308-9974-C0F25A3BDF50}"/>
              </a:ext>
            </a:extLst>
          </p:cNvPr>
          <p:cNvSpPr>
            <a:spLocks noGrp="1"/>
          </p:cNvSpPr>
          <p:nvPr>
            <p:ph type="body" sz="quarter" idx="4294967295"/>
          </p:nvPr>
        </p:nvSpPr>
        <p:spPr>
          <a:xfrm>
            <a:off x="480060" y="2872899"/>
            <a:ext cx="3182691" cy="3320668"/>
          </a:xfrm>
        </p:spPr>
        <p:txBody>
          <a:bodyPr vert="horz" lIns="91440" tIns="45720" rIns="91440" bIns="45720" rtlCol="0">
            <a:normAutofit/>
          </a:bodyPr>
          <a:lstStyle/>
          <a:p>
            <a:pPr marL="0" indent="0">
              <a:buNone/>
            </a:pPr>
            <a:r>
              <a:rPr lang="en-US" dirty="0"/>
              <a:t>“I was hungry and you gave me food, I was thirsty and you gave me something to drink, I was a stranger and you welcomed me.”</a:t>
            </a:r>
          </a:p>
          <a:p>
            <a:pPr marL="0" indent="0">
              <a:buNone/>
            </a:pPr>
            <a:r>
              <a:rPr lang="en-US" sz="2400" dirty="0"/>
              <a:t>Matthew 25: 35</a:t>
            </a:r>
          </a:p>
        </p:txBody>
      </p:sp>
      <p:pic>
        <p:nvPicPr>
          <p:cNvPr id="5" name="Picture 4" descr="A group of people in costumes&#10;&#10;Description automatically generated with medium confidence">
            <a:extLst>
              <a:ext uri="{FF2B5EF4-FFF2-40B4-BE49-F238E27FC236}">
                <a16:creationId xmlns:a16="http://schemas.microsoft.com/office/drawing/2014/main" id="{C82AAF72-836A-4720-8291-6D7484A98225}"/>
              </a:ext>
            </a:extLst>
          </p:cNvPr>
          <p:cNvPicPr>
            <a:picLocks noChangeAspect="1"/>
          </p:cNvPicPr>
          <p:nvPr/>
        </p:nvPicPr>
        <p:blipFill rotWithShape="1">
          <a:blip r:embed="rId3">
            <a:extLst>
              <a:ext uri="{28A0092B-C50C-407E-A947-70E740481C1C}">
                <a14:useLocalDpi xmlns:a14="http://schemas.microsoft.com/office/drawing/2010/main" val="0"/>
              </a:ext>
            </a:extLst>
          </a:blip>
          <a:srcRect l="23082" r="20612"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178681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E4FFF17-F5AE-40CE-A16F-9731293AA3C6}"/>
              </a:ext>
            </a:extLst>
          </p:cNvPr>
          <p:cNvSpPr>
            <a:spLocks noGrp="1"/>
          </p:cNvSpPr>
          <p:nvPr>
            <p:ph type="title"/>
          </p:nvPr>
        </p:nvSpPr>
        <p:spPr>
          <a:xfrm>
            <a:off x="482600" y="321734"/>
            <a:ext cx="3852312" cy="1416232"/>
          </a:xfrm>
        </p:spPr>
        <p:txBody>
          <a:bodyPr vert="horz" lIns="91440" tIns="45720" rIns="91440" bIns="45720" rtlCol="0" anchor="ctr">
            <a:normAutofit fontScale="90000"/>
          </a:bodyPr>
          <a:lstStyle/>
          <a:p>
            <a:pPr>
              <a:lnSpc>
                <a:spcPct val="90000"/>
              </a:lnSpc>
              <a:spcBef>
                <a:spcPct val="0"/>
              </a:spcBef>
            </a:pPr>
            <a:r>
              <a:rPr lang="en-US" sz="2800" kern="1200" dirty="0">
                <a:solidFill>
                  <a:schemeClr val="tx1"/>
                </a:solidFill>
                <a:latin typeface="Corbel" panose="020B0503020204020204" pitchFamily="34" charset="0"/>
                <a:cs typeface="Arial" panose="020B0604020202020204" pitchFamily="34" charset="0"/>
              </a:rPr>
              <a:t>Lockdown 2020: </a:t>
            </a:r>
            <a:br>
              <a:rPr lang="en-US" sz="2800" kern="1200" dirty="0">
                <a:solidFill>
                  <a:schemeClr val="tx1"/>
                </a:solidFill>
                <a:latin typeface="Corbel" panose="020B0503020204020204" pitchFamily="34" charset="0"/>
                <a:cs typeface="Arial" panose="020B0604020202020204" pitchFamily="34" charset="0"/>
              </a:rPr>
            </a:br>
            <a:r>
              <a:rPr lang="en-US" sz="2800" kern="1200" dirty="0">
                <a:solidFill>
                  <a:schemeClr val="tx1"/>
                </a:solidFill>
                <a:latin typeface="Corbel" panose="020B0503020204020204" pitchFamily="34" charset="0"/>
                <a:cs typeface="Arial" panose="020B0604020202020204" pitchFamily="34" charset="0"/>
              </a:rPr>
              <a:t>What did we remember about </a:t>
            </a:r>
            <a:r>
              <a:rPr lang="en-US" sz="2800" b="1" i="1" kern="1200" dirty="0">
                <a:solidFill>
                  <a:schemeClr val="tx1"/>
                </a:solidFill>
                <a:latin typeface="Corbel" panose="020B0503020204020204" pitchFamily="34" charset="0"/>
                <a:cs typeface="Arial" panose="020B0604020202020204" pitchFamily="34" charset="0"/>
              </a:rPr>
              <a:t>being </a:t>
            </a:r>
            <a:r>
              <a:rPr lang="en-US" sz="2800" b="1" i="1" dirty="0">
                <a:solidFill>
                  <a:schemeClr val="tx1"/>
                </a:solidFill>
                <a:latin typeface="Corbel" panose="020B0503020204020204" pitchFamily="34" charset="0"/>
                <a:cs typeface="Arial" panose="020B0604020202020204" pitchFamily="34" charset="0"/>
              </a:rPr>
              <a:t>truly </a:t>
            </a:r>
            <a:r>
              <a:rPr lang="en-US" sz="2800" b="1" i="1" kern="1200" dirty="0">
                <a:solidFill>
                  <a:schemeClr val="tx1"/>
                </a:solidFill>
                <a:latin typeface="Corbel" panose="020B0503020204020204" pitchFamily="34" charset="0"/>
                <a:cs typeface="Arial" panose="020B0604020202020204" pitchFamily="34" charset="0"/>
              </a:rPr>
              <a:t>human</a:t>
            </a:r>
            <a:r>
              <a:rPr lang="en-US" sz="2800" kern="1200" dirty="0">
                <a:solidFill>
                  <a:schemeClr val="tx1"/>
                </a:solidFill>
                <a:latin typeface="Corbel" panose="020B0503020204020204" pitchFamily="34" charset="0"/>
                <a:cs typeface="Arial" panose="020B0604020202020204" pitchFamily="34" charset="0"/>
              </a:rPr>
              <a:t>?</a:t>
            </a:r>
          </a:p>
        </p:txBody>
      </p:sp>
      <p:sp>
        <p:nvSpPr>
          <p:cNvPr id="3" name="Text Placeholder 2">
            <a:extLst>
              <a:ext uri="{FF2B5EF4-FFF2-40B4-BE49-F238E27FC236}">
                <a16:creationId xmlns:a16="http://schemas.microsoft.com/office/drawing/2014/main" id="{3AE42A1D-1549-4474-B2A5-62E5A8230405}"/>
              </a:ext>
            </a:extLst>
          </p:cNvPr>
          <p:cNvSpPr>
            <a:spLocks noGrp="1"/>
          </p:cNvSpPr>
          <p:nvPr>
            <p:ph type="body" sz="quarter" idx="4294967295"/>
          </p:nvPr>
        </p:nvSpPr>
        <p:spPr>
          <a:xfrm>
            <a:off x="482601" y="2059701"/>
            <a:ext cx="3852312" cy="4431932"/>
          </a:xfrm>
          <a:prstGeom prst="rect">
            <a:avLst/>
          </a:prstGeom>
        </p:spPr>
        <p:txBody>
          <a:bodyPr vert="horz" lIns="91440" tIns="45720" rIns="91440" bIns="45720" rtlCol="0">
            <a:normAutofit fontScale="92500" lnSpcReduction="20000"/>
          </a:bodyPr>
          <a:lstStyle/>
          <a:p>
            <a:pPr marL="285750" indent="-285750">
              <a:buFont typeface="Wingdings" panose="05000000000000000000" pitchFamily="2" charset="2"/>
              <a:buChar char="v"/>
            </a:pPr>
            <a:r>
              <a:rPr lang="en-US" sz="1700" dirty="0">
                <a:solidFill>
                  <a:schemeClr val="tx1"/>
                </a:solidFill>
                <a:latin typeface="Corbel" panose="020B0503020204020204" pitchFamily="34" charset="0"/>
                <a:cs typeface="Arial" panose="020B0604020202020204" pitchFamily="34" charset="0"/>
              </a:rPr>
              <a:t>Gratitude – </a:t>
            </a:r>
            <a:r>
              <a:rPr lang="en-US" sz="1700" i="1" dirty="0">
                <a:solidFill>
                  <a:schemeClr val="tx1"/>
                </a:solidFill>
                <a:latin typeface="Corbel" panose="020B0503020204020204" pitchFamily="34" charset="0"/>
                <a:cs typeface="Arial" panose="020B0604020202020204" pitchFamily="34" charset="0"/>
              </a:rPr>
              <a:t>social liturgy</a:t>
            </a:r>
          </a:p>
          <a:p>
            <a:pPr marL="285750" indent="-285750">
              <a:buFont typeface="Wingdings" panose="05000000000000000000" pitchFamily="2" charset="2"/>
              <a:buChar char="v"/>
            </a:pPr>
            <a:r>
              <a:rPr lang="en-US" sz="1700" dirty="0">
                <a:solidFill>
                  <a:schemeClr val="tx1"/>
                </a:solidFill>
                <a:latin typeface="Corbel" panose="020B0503020204020204" pitchFamily="34" charset="0"/>
                <a:cs typeface="Arial" panose="020B0604020202020204" pitchFamily="34" charset="0"/>
              </a:rPr>
              <a:t>Sacrifice</a:t>
            </a:r>
            <a:r>
              <a:rPr lang="en-US" sz="1700" i="1" dirty="0">
                <a:solidFill>
                  <a:schemeClr val="tx1"/>
                </a:solidFill>
                <a:latin typeface="Corbel" panose="020B0503020204020204" pitchFamily="34" charset="0"/>
                <a:cs typeface="Arial" panose="020B0604020202020204" pitchFamily="34" charset="0"/>
              </a:rPr>
              <a:t> – self-offering</a:t>
            </a:r>
          </a:p>
          <a:p>
            <a:pPr marL="285750" indent="-285750">
              <a:buFont typeface="Wingdings" panose="05000000000000000000" pitchFamily="2" charset="2"/>
              <a:buChar char="v"/>
            </a:pPr>
            <a:r>
              <a:rPr lang="en-US" sz="1700" dirty="0">
                <a:latin typeface="Corbel" panose="020B0503020204020204" pitchFamily="34" charset="0"/>
                <a:cs typeface="Arial" panose="020B0604020202020204" pitchFamily="34" charset="0"/>
              </a:rPr>
              <a:t>W</a:t>
            </a:r>
            <a:r>
              <a:rPr lang="en-US" sz="1700" dirty="0">
                <a:solidFill>
                  <a:schemeClr val="tx1"/>
                </a:solidFill>
                <a:latin typeface="Corbel" panose="020B0503020204020204" pitchFamily="34" charset="0"/>
                <a:cs typeface="Arial" panose="020B0604020202020204" pitchFamily="34" charset="0"/>
              </a:rPr>
              <a:t>orkers </a:t>
            </a:r>
            <a:r>
              <a:rPr lang="en-US" sz="1700" i="1" dirty="0">
                <a:solidFill>
                  <a:schemeClr val="tx1"/>
                </a:solidFill>
                <a:latin typeface="Corbel" panose="020B0503020204020204" pitchFamily="34" charset="0"/>
                <a:cs typeface="Arial" panose="020B0604020202020204" pitchFamily="34" charset="0"/>
              </a:rPr>
              <a:t>- visibility</a:t>
            </a:r>
          </a:p>
          <a:p>
            <a:pPr marL="285750" indent="-285750">
              <a:buFont typeface="Wingdings" panose="05000000000000000000" pitchFamily="2" charset="2"/>
              <a:buChar char="v"/>
            </a:pPr>
            <a:r>
              <a:rPr lang="en-US" sz="1700" dirty="0">
                <a:solidFill>
                  <a:schemeClr val="tx1"/>
                </a:solidFill>
                <a:latin typeface="Corbel" panose="020B0503020204020204" pitchFamily="34" charset="0"/>
                <a:cs typeface="Arial" panose="020B0604020202020204" pitchFamily="34" charset="0"/>
              </a:rPr>
              <a:t>Courtesy</a:t>
            </a:r>
            <a:r>
              <a:rPr lang="en-US" sz="1700" i="1" dirty="0">
                <a:solidFill>
                  <a:schemeClr val="tx1"/>
                </a:solidFill>
                <a:latin typeface="Corbel" panose="020B0503020204020204" pitchFamily="34" charset="0"/>
                <a:cs typeface="Arial" panose="020B0604020202020204" pitchFamily="34" charset="0"/>
              </a:rPr>
              <a:t> – I hope you’re well</a:t>
            </a:r>
          </a:p>
          <a:p>
            <a:pPr marL="285750" indent="-285750">
              <a:buFont typeface="Wingdings" panose="05000000000000000000" pitchFamily="2" charset="2"/>
              <a:buChar char="v"/>
            </a:pPr>
            <a:r>
              <a:rPr lang="en-US" sz="1700" dirty="0">
                <a:solidFill>
                  <a:schemeClr val="tx1"/>
                </a:solidFill>
                <a:latin typeface="Corbel" panose="020B0503020204020204" pitchFamily="34" charset="0"/>
                <a:cs typeface="Arial" panose="020B0604020202020204" pitchFamily="34" charset="0"/>
              </a:rPr>
              <a:t>Community – </a:t>
            </a:r>
            <a:r>
              <a:rPr lang="en-US" sz="1700" i="1" dirty="0">
                <a:solidFill>
                  <a:schemeClr val="tx1"/>
                </a:solidFill>
                <a:latin typeface="Corbel" panose="020B0503020204020204" pitchFamily="34" charset="0"/>
                <a:cs typeface="Arial" panose="020B0604020202020204" pitchFamily="34" charset="0"/>
              </a:rPr>
              <a:t>the common good</a:t>
            </a:r>
          </a:p>
          <a:p>
            <a:pPr marL="285750" indent="-285750">
              <a:buFont typeface="Wingdings" panose="05000000000000000000" pitchFamily="2" charset="2"/>
              <a:buChar char="v"/>
            </a:pPr>
            <a:r>
              <a:rPr lang="en-US" sz="1700" dirty="0">
                <a:latin typeface="Corbel" panose="020B0503020204020204" pitchFamily="34" charset="0"/>
                <a:cs typeface="Arial" panose="020B0604020202020204" pitchFamily="34" charset="0"/>
              </a:rPr>
              <a:t>Charity</a:t>
            </a:r>
            <a:r>
              <a:rPr lang="en-US" sz="1700" dirty="0">
                <a:solidFill>
                  <a:schemeClr val="tx1"/>
                </a:solidFill>
                <a:latin typeface="Corbel" panose="020B0503020204020204" pitchFamily="34" charset="0"/>
                <a:cs typeface="Arial" panose="020B0604020202020204" pitchFamily="34" charset="0"/>
              </a:rPr>
              <a:t> – </a:t>
            </a:r>
            <a:r>
              <a:rPr lang="en-US" sz="1700" i="1" dirty="0">
                <a:solidFill>
                  <a:schemeClr val="tx1"/>
                </a:solidFill>
                <a:latin typeface="Corbel" panose="020B0503020204020204" pitchFamily="34" charset="0"/>
                <a:cs typeface="Arial" panose="020B0604020202020204" pitchFamily="34" charset="0"/>
              </a:rPr>
              <a:t>giving</a:t>
            </a:r>
            <a:r>
              <a:rPr lang="en-US" sz="1700" dirty="0">
                <a:solidFill>
                  <a:schemeClr val="tx1"/>
                </a:solidFill>
                <a:latin typeface="Corbel" panose="020B0503020204020204" pitchFamily="34" charset="0"/>
                <a:cs typeface="Arial" panose="020B0604020202020204" pitchFamily="34" charset="0"/>
              </a:rPr>
              <a:t>, </a:t>
            </a:r>
            <a:r>
              <a:rPr lang="en-US" sz="1700" i="1" dirty="0">
                <a:solidFill>
                  <a:schemeClr val="tx1"/>
                </a:solidFill>
                <a:latin typeface="Corbel" panose="020B0503020204020204" pitchFamily="34" charset="0"/>
                <a:cs typeface="Arial" panose="020B0604020202020204" pitchFamily="34" charset="0"/>
              </a:rPr>
              <a:t>volunteering</a:t>
            </a:r>
          </a:p>
          <a:p>
            <a:pPr marL="285750" indent="-285750">
              <a:buFont typeface="Wingdings" panose="05000000000000000000" pitchFamily="2" charset="2"/>
              <a:buChar char="v"/>
            </a:pPr>
            <a:r>
              <a:rPr lang="en-US" sz="1700" dirty="0">
                <a:solidFill>
                  <a:schemeClr val="tx1"/>
                </a:solidFill>
                <a:latin typeface="Corbel" panose="020B0503020204020204" pitchFamily="34" charset="0"/>
                <a:cs typeface="Arial" panose="020B0604020202020204" pitchFamily="34" charset="0"/>
              </a:rPr>
              <a:t>Vulnerability – </a:t>
            </a:r>
            <a:r>
              <a:rPr lang="en-US" sz="1700" i="1" dirty="0">
                <a:solidFill>
                  <a:schemeClr val="tx1"/>
                </a:solidFill>
                <a:latin typeface="Corbel" panose="020B0503020204020204" pitchFamily="34" charset="0"/>
                <a:cs typeface="Arial" panose="020B0604020202020204" pitchFamily="34" charset="0"/>
              </a:rPr>
              <a:t>the shielding</a:t>
            </a:r>
          </a:p>
          <a:p>
            <a:pPr marL="285750" indent="-285750">
              <a:buFont typeface="Wingdings" panose="05000000000000000000" pitchFamily="2" charset="2"/>
              <a:buChar char="v"/>
            </a:pPr>
            <a:r>
              <a:rPr lang="en-US" sz="1700" dirty="0">
                <a:solidFill>
                  <a:schemeClr val="tx1"/>
                </a:solidFill>
                <a:latin typeface="Corbel" panose="020B0503020204020204" pitchFamily="34" charset="0"/>
                <a:cs typeface="Arial" panose="020B0604020202020204" pitchFamily="34" charset="0"/>
              </a:rPr>
              <a:t>Mortality – </a:t>
            </a:r>
            <a:r>
              <a:rPr lang="en-US" sz="1700" i="1" dirty="0" err="1">
                <a:solidFill>
                  <a:schemeClr val="tx1"/>
                </a:solidFill>
                <a:latin typeface="Corbel" panose="020B0503020204020204" pitchFamily="34" charset="0"/>
                <a:cs typeface="Arial" panose="020B0604020202020204" pitchFamily="34" charset="0"/>
              </a:rPr>
              <a:t>momento</a:t>
            </a:r>
            <a:r>
              <a:rPr lang="en-US" sz="1700" i="1" dirty="0">
                <a:solidFill>
                  <a:schemeClr val="tx1"/>
                </a:solidFill>
                <a:latin typeface="Corbel" panose="020B0503020204020204" pitchFamily="34" charset="0"/>
                <a:cs typeface="Arial" panose="020B0604020202020204" pitchFamily="34" charset="0"/>
              </a:rPr>
              <a:t> mori</a:t>
            </a:r>
          </a:p>
          <a:p>
            <a:pPr marL="285750" indent="-285750">
              <a:buFont typeface="Wingdings" panose="05000000000000000000" pitchFamily="2" charset="2"/>
              <a:buChar char="v"/>
            </a:pPr>
            <a:r>
              <a:rPr lang="en-US" sz="1700" dirty="0">
                <a:solidFill>
                  <a:schemeClr val="tx1"/>
                </a:solidFill>
                <a:latin typeface="Corbel" panose="020B0503020204020204" pitchFamily="34" charset="0"/>
                <a:cs typeface="Arial" panose="020B0604020202020204" pitchFamily="34" charset="0"/>
              </a:rPr>
              <a:t>Simplicity – </a:t>
            </a:r>
            <a:r>
              <a:rPr lang="en-US" sz="1700" i="1" dirty="0">
                <a:solidFill>
                  <a:schemeClr val="tx1"/>
                </a:solidFill>
                <a:latin typeface="Corbel" panose="020B0503020204020204" pitchFamily="34" charset="0"/>
                <a:cs typeface="Arial" panose="020B0604020202020204" pitchFamily="34" charset="0"/>
              </a:rPr>
              <a:t>do with less</a:t>
            </a:r>
          </a:p>
          <a:p>
            <a:pPr marL="285750" indent="-285750">
              <a:buFont typeface="Wingdings" panose="05000000000000000000" pitchFamily="2" charset="2"/>
              <a:buChar char="v"/>
            </a:pPr>
            <a:r>
              <a:rPr lang="en-US" sz="1700" dirty="0">
                <a:solidFill>
                  <a:schemeClr val="tx1"/>
                </a:solidFill>
                <a:latin typeface="Corbel" panose="020B0503020204020204" pitchFamily="34" charset="0"/>
                <a:cs typeface="Arial" panose="020B0604020202020204" pitchFamily="34" charset="0"/>
              </a:rPr>
              <a:t>Prayer – </a:t>
            </a:r>
            <a:r>
              <a:rPr lang="en-US" sz="1700" i="1" dirty="0">
                <a:solidFill>
                  <a:schemeClr val="tx1"/>
                </a:solidFill>
                <a:latin typeface="Corbel" panose="020B0503020204020204" pitchFamily="34" charset="0"/>
                <a:cs typeface="Arial" panose="020B0604020202020204" pitchFamily="34" charset="0"/>
              </a:rPr>
              <a:t>Help me, Lord</a:t>
            </a:r>
          </a:p>
          <a:p>
            <a:pPr marL="285750" indent="-285750">
              <a:buFont typeface="Wingdings" panose="05000000000000000000" pitchFamily="2" charset="2"/>
              <a:buChar char="v"/>
            </a:pPr>
            <a:r>
              <a:rPr lang="en-US" sz="1700" dirty="0">
                <a:solidFill>
                  <a:schemeClr val="tx1"/>
                </a:solidFill>
                <a:latin typeface="Corbel" panose="020B0503020204020204" pitchFamily="34" charset="0"/>
                <a:cs typeface="Arial" panose="020B0604020202020204" pitchFamily="34" charset="0"/>
              </a:rPr>
              <a:t>Presence – </a:t>
            </a:r>
            <a:r>
              <a:rPr lang="en-US" sz="1700" i="1" dirty="0">
                <a:solidFill>
                  <a:schemeClr val="tx1"/>
                </a:solidFill>
                <a:latin typeface="Corbel" panose="020B0503020204020204" pitchFamily="34" charset="0"/>
                <a:cs typeface="Arial" panose="020B0604020202020204" pitchFamily="34" charset="0"/>
              </a:rPr>
              <a:t>real presence</a:t>
            </a:r>
          </a:p>
          <a:p>
            <a:pPr marL="285750" indent="-285750">
              <a:buFont typeface="Wingdings" panose="05000000000000000000" pitchFamily="2" charset="2"/>
              <a:buChar char="v"/>
            </a:pPr>
            <a:r>
              <a:rPr lang="en-US" sz="1700" dirty="0">
                <a:solidFill>
                  <a:schemeClr val="tx1"/>
                </a:solidFill>
                <a:latin typeface="Corbel" panose="020B0503020204020204" pitchFamily="34" charset="0"/>
                <a:cs typeface="Arial" panose="020B0604020202020204" pitchFamily="34" charset="0"/>
              </a:rPr>
              <a:t>Creation – </a:t>
            </a:r>
            <a:r>
              <a:rPr lang="en-US" sz="1700" i="1" dirty="0">
                <a:solidFill>
                  <a:schemeClr val="tx1"/>
                </a:solidFill>
                <a:latin typeface="Corbel" panose="020B0503020204020204" pitchFamily="34" charset="0"/>
                <a:cs typeface="Arial" panose="020B0604020202020204" pitchFamily="34" charset="0"/>
              </a:rPr>
              <a:t>clean rivers, empty skies</a:t>
            </a:r>
          </a:p>
          <a:p>
            <a:pPr marL="285750" indent="-285750">
              <a:buFont typeface="Wingdings" panose="05000000000000000000" pitchFamily="2" charset="2"/>
              <a:buChar char="v"/>
            </a:pPr>
            <a:endParaRPr lang="en-US" sz="1700" i="1" dirty="0">
              <a:solidFill>
                <a:schemeClr val="tx1"/>
              </a:solidFill>
              <a:latin typeface="Corbel" panose="020B0503020204020204" pitchFamily="34" charset="0"/>
              <a:cs typeface="Arial" panose="020B0604020202020204" pitchFamily="34" charset="0"/>
            </a:endParaRPr>
          </a:p>
          <a:p>
            <a:pPr marL="0" indent="0">
              <a:buNone/>
            </a:pPr>
            <a:r>
              <a:rPr lang="en-US" sz="1700" i="1" dirty="0">
                <a:solidFill>
                  <a:schemeClr val="tx1"/>
                </a:solidFill>
                <a:latin typeface="Corbel" panose="020B0503020204020204" pitchFamily="34" charset="0"/>
                <a:cs typeface="Arial" panose="020B0604020202020204" pitchFamily="34" charset="0"/>
              </a:rPr>
              <a:t>“An eruption of fraternity” – Pope Francis</a:t>
            </a:r>
          </a:p>
        </p:txBody>
      </p:sp>
      <p:pic>
        <p:nvPicPr>
          <p:cNvPr id="1026" name="Picture 2" descr="Beyond the pandemic, nurses face a tough fight for fair pay | RCNi">
            <a:extLst>
              <a:ext uri="{FF2B5EF4-FFF2-40B4-BE49-F238E27FC236}">
                <a16:creationId xmlns:a16="http://schemas.microsoft.com/office/drawing/2014/main" id="{68C62E21-CB4A-423A-B10E-45E6842CB9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040"/>
          <a:stretch/>
        </p:blipFill>
        <p:spPr bwMode="auto">
          <a:xfrm>
            <a:off x="4809087" y="10"/>
            <a:ext cx="4334913" cy="22878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se are the health workers who have died from coronavirus">
            <a:extLst>
              <a:ext uri="{FF2B5EF4-FFF2-40B4-BE49-F238E27FC236}">
                <a16:creationId xmlns:a16="http://schemas.microsoft.com/office/drawing/2014/main" id="{1E73B327-958E-475A-943B-B5E7B98FE3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609" r="2" b="1149"/>
          <a:stretch/>
        </p:blipFill>
        <p:spPr bwMode="auto">
          <a:xfrm>
            <a:off x="4809087" y="4570184"/>
            <a:ext cx="4334913" cy="22878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eekly round of applause for NHS staff – as it happened | Politics | The  Guardian">
            <a:extLst>
              <a:ext uri="{FF2B5EF4-FFF2-40B4-BE49-F238E27FC236}">
                <a16:creationId xmlns:a16="http://schemas.microsoft.com/office/drawing/2014/main" id="{34D39C99-E9CF-4CF1-9A40-4B839C9FC62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 b="12041"/>
          <a:stretch/>
        </p:blipFill>
        <p:spPr bwMode="auto">
          <a:xfrm>
            <a:off x="4809087" y="2288006"/>
            <a:ext cx="4334913" cy="2287816"/>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a:extLst>
              <a:ext uri="{FF2B5EF4-FFF2-40B4-BE49-F238E27FC236}">
                <a16:creationId xmlns:a16="http://schemas.microsoft.com/office/drawing/2014/main" id="{4E1CCBAB-B73B-43B3-B640-671A62937F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42340" y="713128"/>
            <a:ext cx="801649" cy="2126625"/>
            <a:chOff x="10918968" y="713127"/>
            <a:chExt cx="1273032" cy="2532832"/>
          </a:xfrm>
        </p:grpSpPr>
        <p:sp>
          <p:nvSpPr>
            <p:cNvPr id="78" name="Rectangle 77">
              <a:extLst>
                <a:ext uri="{FF2B5EF4-FFF2-40B4-BE49-F238E27FC236}">
                  <a16:creationId xmlns:a16="http://schemas.microsoft.com/office/drawing/2014/main" id="{3B1CF92E-2B5D-487A-A899-BB649820A3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9" name="Isosceles Triangle 78">
              <a:extLst>
                <a:ext uri="{FF2B5EF4-FFF2-40B4-BE49-F238E27FC236}">
                  <a16:creationId xmlns:a16="http://schemas.microsoft.com/office/drawing/2014/main" id="{E7354EA5-24E3-4F7E-933A-53A274ADA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81" name="Isosceles Triangle 8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3" name="Rectangle 8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86907383"/>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3" end="13"/>
                                            </p:txEl>
                                          </p:spTgt>
                                        </p:tgtEl>
                                        <p:attrNameLst>
                                          <p:attrName>style.visibility</p:attrName>
                                        </p:attrNameLst>
                                      </p:cBhvr>
                                      <p:to>
                                        <p:strVal val="visible"/>
                                      </p:to>
                                    </p:set>
                                    <p:animEffect transition="in" filter="fade">
                                      <p:cBhvr>
                                        <p:cTn id="91" dur="1000"/>
                                        <p:tgtEl>
                                          <p:spTgt spid="3">
                                            <p:txEl>
                                              <p:pRg st="13" end="13"/>
                                            </p:txEl>
                                          </p:spTgt>
                                        </p:tgtEl>
                                      </p:cBhvr>
                                    </p:animEffect>
                                    <p:anim calcmode="lin" valueType="num">
                                      <p:cBhvr>
                                        <p:cTn id="92"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89F06-FBA1-41B9-BF16-2C3A6316F75D}"/>
              </a:ext>
            </a:extLst>
          </p:cNvPr>
          <p:cNvSpPr>
            <a:spLocks noGrp="1"/>
          </p:cNvSpPr>
          <p:nvPr>
            <p:ph type="title"/>
          </p:nvPr>
        </p:nvSpPr>
        <p:spPr>
          <a:xfrm>
            <a:off x="480060" y="325370"/>
            <a:ext cx="3276451" cy="1388374"/>
          </a:xfrm>
        </p:spPr>
        <p:txBody>
          <a:bodyPr vert="horz" lIns="91440" tIns="45720" rIns="91440" bIns="45720" rtlCol="0" anchor="b">
            <a:normAutofit/>
          </a:bodyPr>
          <a:lstStyle/>
          <a:p>
            <a:pPr>
              <a:lnSpc>
                <a:spcPct val="90000"/>
              </a:lnSpc>
              <a:spcBef>
                <a:spcPct val="0"/>
              </a:spcBef>
            </a:pPr>
            <a:r>
              <a:rPr lang="en-US" b="1" dirty="0">
                <a:solidFill>
                  <a:schemeClr val="tx1"/>
                </a:solidFill>
                <a:latin typeface="+mj-lt"/>
                <a:cs typeface="+mj-cs"/>
              </a:rPr>
              <a:t>Authority and Power</a:t>
            </a:r>
          </a:p>
        </p:txBody>
      </p:sp>
      <p:sp>
        <p:nvSpPr>
          <p:cNvPr id="4" name="Content Placeholder 3">
            <a:extLst>
              <a:ext uri="{FF2B5EF4-FFF2-40B4-BE49-F238E27FC236}">
                <a16:creationId xmlns:a16="http://schemas.microsoft.com/office/drawing/2014/main" id="{04F4C01F-911B-4188-AAB3-4127E87D8BBF}"/>
              </a:ext>
            </a:extLst>
          </p:cNvPr>
          <p:cNvSpPr>
            <a:spLocks noGrp="1"/>
          </p:cNvSpPr>
          <p:nvPr>
            <p:ph sz="quarter" idx="4294967295"/>
          </p:nvPr>
        </p:nvSpPr>
        <p:spPr>
          <a:xfrm>
            <a:off x="480060" y="2198193"/>
            <a:ext cx="3182691" cy="3995374"/>
          </a:xfrm>
          <a:prstGeom prst="rect">
            <a:avLst/>
          </a:prstGeom>
        </p:spPr>
        <p:txBody>
          <a:bodyPr vert="horz" lIns="91440" tIns="45720" rIns="91440" bIns="45720" rtlCol="0">
            <a:normAutofit/>
          </a:bodyPr>
          <a:lstStyle/>
          <a:p>
            <a:pPr marL="0" indent="0">
              <a:buNone/>
            </a:pPr>
            <a:r>
              <a:rPr lang="en-GB" dirty="0">
                <a:effectLst/>
                <a:latin typeface="Calibri" panose="020F0502020204030204" pitchFamily="34" charset="0"/>
                <a:ea typeface="Calibri" panose="020F0502020204030204" pitchFamily="34" charset="0"/>
                <a:cs typeface="Times New Roman" panose="02020603050405020304" pitchFamily="18" charset="0"/>
              </a:rPr>
              <a:t>“For the disciples of Jesus, yesterday, today and always, the only authority is the authority of service, the only power is the power of the cross.” </a:t>
            </a:r>
          </a:p>
          <a:p>
            <a:pPr marL="0" indent="0">
              <a:buNone/>
            </a:pPr>
            <a:endParaRPr lang="en-US" sz="1900" b="0" i="0" dirty="0">
              <a:effectLst/>
            </a:endParaRPr>
          </a:p>
          <a:p>
            <a:pPr marL="0" indent="0">
              <a:buNone/>
            </a:pPr>
            <a:r>
              <a:rPr lang="en-US" sz="1900" dirty="0"/>
              <a:t>Pope Francis</a:t>
            </a:r>
          </a:p>
        </p:txBody>
      </p:sp>
      <p:pic>
        <p:nvPicPr>
          <p:cNvPr id="2050" name="Picture 2" descr="Crucifixion Definition - Ancient Method of Execution">
            <a:extLst>
              <a:ext uri="{FF2B5EF4-FFF2-40B4-BE49-F238E27FC236}">
                <a16:creationId xmlns:a16="http://schemas.microsoft.com/office/drawing/2014/main" id="{5B32B876-1570-467A-BCD5-342E1C65B262}"/>
              </a:ext>
            </a:extLst>
          </p:cNvPr>
          <p:cNvPicPr>
            <a:picLocks noGrp="1" noChangeAspect="1" noChangeArrowheads="1"/>
          </p:cNvPicPr>
          <p:nvPr>
            <p:ph sz="quarter" idx="4294967295"/>
          </p:nvPr>
        </p:nvPicPr>
        <p:blipFill rotWithShape="1">
          <a:blip r:embed="rId3">
            <a:extLst>
              <a:ext uri="{28A0092B-C50C-407E-A947-70E740481C1C}">
                <a14:useLocalDpi xmlns:a14="http://schemas.microsoft.com/office/drawing/2010/main" val="0"/>
              </a:ext>
            </a:extLst>
          </a:blip>
          <a:srcRect l="8771" r="39509" b="-1"/>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303137"/>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4E9B0-21CD-4E87-A355-44380DA14649}"/>
              </a:ext>
            </a:extLst>
          </p:cNvPr>
          <p:cNvSpPr>
            <a:spLocks noGrp="1"/>
          </p:cNvSpPr>
          <p:nvPr>
            <p:ph type="title"/>
          </p:nvPr>
        </p:nvSpPr>
        <p:spPr>
          <a:xfrm>
            <a:off x="360759" y="3752849"/>
            <a:ext cx="2468166" cy="2452687"/>
          </a:xfrm>
        </p:spPr>
        <p:txBody>
          <a:bodyPr vert="horz" lIns="91440" tIns="45720" rIns="91440" bIns="45720" rtlCol="0" anchor="ctr">
            <a:normAutofit/>
          </a:bodyPr>
          <a:lstStyle/>
          <a:p>
            <a:pPr>
              <a:lnSpc>
                <a:spcPct val="90000"/>
              </a:lnSpc>
              <a:spcBef>
                <a:spcPct val="0"/>
              </a:spcBef>
            </a:pPr>
            <a:endParaRPr lang="en-US" sz="3100" b="1" dirty="0">
              <a:solidFill>
                <a:schemeClr val="tx1"/>
              </a:solidFill>
              <a:latin typeface="+mj-lt"/>
              <a:cs typeface="+mj-cs"/>
            </a:endParaRPr>
          </a:p>
        </p:txBody>
      </p:sp>
      <p:pic>
        <p:nvPicPr>
          <p:cNvPr id="1026" name="Picture 2" descr="The Promised Land - Bible Story, Verses and Meaning">
            <a:extLst>
              <a:ext uri="{FF2B5EF4-FFF2-40B4-BE49-F238E27FC236}">
                <a16:creationId xmlns:a16="http://schemas.microsoft.com/office/drawing/2014/main" id="{A3943C23-5699-4157-9E36-264C5D5F5F14}"/>
              </a:ext>
            </a:extLst>
          </p:cNvPr>
          <p:cNvPicPr>
            <a:picLocks noGrp="1" noChangeAspect="1" noChangeArrowheads="1"/>
          </p:cNvPicPr>
          <p:nvPr>
            <p:ph sz="quarter" idx="4294967295"/>
          </p:nvPr>
        </p:nvPicPr>
        <p:blipFill rotWithShape="1">
          <a:blip r:embed="rId3">
            <a:extLst>
              <a:ext uri="{28A0092B-C50C-407E-A947-70E740481C1C}">
                <a14:useLocalDpi xmlns:a14="http://schemas.microsoft.com/office/drawing/2010/main" val="0"/>
              </a:ext>
            </a:extLst>
          </a:blip>
          <a:srcRect t="22335"/>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0888071-6E0F-47D8-8E25-00FCD83467C6}"/>
              </a:ext>
            </a:extLst>
          </p:cNvPr>
          <p:cNvSpPr>
            <a:spLocks noGrp="1"/>
          </p:cNvSpPr>
          <p:nvPr>
            <p:ph sz="quarter" idx="4294967295"/>
          </p:nvPr>
        </p:nvSpPr>
        <p:spPr>
          <a:xfrm>
            <a:off x="3167986" y="3752850"/>
            <a:ext cx="5614060" cy="2452687"/>
          </a:xfrm>
          <a:prstGeom prst="rect">
            <a:avLst/>
          </a:prstGeom>
        </p:spPr>
        <p:txBody>
          <a:bodyPr vert="horz" lIns="91440" tIns="45720" rIns="91440" bIns="45720" rtlCol="0" anchor="ctr">
            <a:normAutofit/>
          </a:bodyPr>
          <a:lstStyle/>
          <a:p>
            <a:pPr marL="0" indent="0">
              <a:buNone/>
            </a:pPr>
            <a:r>
              <a:rPr lang="en-US" sz="2000" dirty="0"/>
              <a:t>When someone deeply listens to you</a:t>
            </a:r>
          </a:p>
          <a:p>
            <a:pPr marL="0" indent="0">
              <a:buNone/>
            </a:pPr>
            <a:r>
              <a:rPr lang="en-US" sz="2000" dirty="0"/>
              <a:t>Your bare feet are on the earth</a:t>
            </a:r>
          </a:p>
          <a:p>
            <a:pPr marL="0" indent="0">
              <a:buNone/>
            </a:pPr>
            <a:r>
              <a:rPr lang="en-US" sz="2000" dirty="0"/>
              <a:t>And a beloved land that seemed distant</a:t>
            </a:r>
          </a:p>
          <a:p>
            <a:pPr marL="0" indent="0">
              <a:buNone/>
            </a:pPr>
            <a:r>
              <a:rPr lang="en-US" sz="2000" dirty="0"/>
              <a:t>Is now at home within you</a:t>
            </a:r>
          </a:p>
          <a:p>
            <a:endParaRPr lang="en-US" sz="1600" dirty="0"/>
          </a:p>
          <a:p>
            <a:pPr marL="0" indent="0">
              <a:buNone/>
            </a:pPr>
            <a:r>
              <a:rPr lang="en-US" sz="1600" dirty="0"/>
              <a:t>John Fox</a:t>
            </a:r>
          </a:p>
        </p:txBody>
      </p:sp>
    </p:spTree>
    <p:extLst>
      <p:ext uri="{BB962C8B-B14F-4D97-AF65-F5344CB8AC3E}">
        <p14:creationId xmlns:p14="http://schemas.microsoft.com/office/powerpoint/2010/main" val="2226169758"/>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8F90-3BB4-40B7-A92F-57C066180A77}"/>
              </a:ext>
            </a:extLst>
          </p:cNvPr>
          <p:cNvSpPr>
            <a:spLocks noGrp="1"/>
          </p:cNvSpPr>
          <p:nvPr>
            <p:ph type="title"/>
          </p:nvPr>
        </p:nvSpPr>
        <p:spPr/>
        <p:txBody>
          <a:bodyPr/>
          <a:lstStyle/>
          <a:p>
            <a:r>
              <a:rPr lang="en-GB" b="1" dirty="0"/>
              <a:t>Being Human</a:t>
            </a:r>
          </a:p>
        </p:txBody>
      </p:sp>
      <p:sp>
        <p:nvSpPr>
          <p:cNvPr id="3" name="Text Placeholder 2">
            <a:extLst>
              <a:ext uri="{FF2B5EF4-FFF2-40B4-BE49-F238E27FC236}">
                <a16:creationId xmlns:a16="http://schemas.microsoft.com/office/drawing/2014/main" id="{6259A46A-458A-436F-B009-8F19AAA2D525}"/>
              </a:ext>
            </a:extLst>
          </p:cNvPr>
          <p:cNvSpPr>
            <a:spLocks noGrp="1"/>
          </p:cNvSpPr>
          <p:nvPr>
            <p:ph type="body" sz="quarter" idx="4294967295"/>
          </p:nvPr>
        </p:nvSpPr>
        <p:spPr>
          <a:xfrm>
            <a:off x="468315" y="1268415"/>
            <a:ext cx="8207370" cy="4321170"/>
          </a:xfrm>
          <a:prstGeom prst="rect">
            <a:avLst/>
          </a:prstGeom>
        </p:spPr>
        <p:txBody>
          <a:bodyPr/>
          <a:lstStyle/>
          <a:p>
            <a:pPr marL="0" indent="0">
              <a:lnSpc>
                <a:spcPct val="107000"/>
              </a:lnSpc>
              <a:spcAft>
                <a:spcPts val="800"/>
              </a:spcAft>
            </a:pPr>
            <a:endParaRPr lang="en-GB"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“Jesus was sent to be among us, to be human. He was simply sent to be human amongst frightened humans. He was the first really </a:t>
            </a:r>
            <a:r>
              <a:rPr lang="en-GB" sz="2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human</a:t>
            </a:r>
            <a:r>
              <a:rPr lang="en-GB"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being, the first to live wholly by love, which is what being human is about. And so of course he was too dangerous to us to let him live. We got rid of him lest we should have to be human too.”</a:t>
            </a:r>
          </a:p>
          <a:p>
            <a:pPr marL="0" indent="0">
              <a:lnSpc>
                <a:spcPct val="107000"/>
              </a:lnSpc>
              <a:spcAft>
                <a:spcPts val="800"/>
              </a:spcAft>
              <a:buNone/>
            </a:pPr>
            <a:r>
              <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Herbert McCabe, </a:t>
            </a:r>
            <a:r>
              <a:rPr lang="en-GB" sz="2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God Still Matters</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p>
        </p:txBody>
      </p:sp>
    </p:spTree>
    <p:extLst>
      <p:ext uri="{BB962C8B-B14F-4D97-AF65-F5344CB8AC3E}">
        <p14:creationId xmlns:p14="http://schemas.microsoft.com/office/powerpoint/2010/main" val="4191334239"/>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788A9-4E8F-486F-96C8-451526D278C5}"/>
              </a:ext>
            </a:extLst>
          </p:cNvPr>
          <p:cNvSpPr>
            <a:spLocks noGrp="1"/>
          </p:cNvSpPr>
          <p:nvPr>
            <p:ph type="title"/>
          </p:nvPr>
        </p:nvSpPr>
        <p:spPr/>
        <p:txBody>
          <a:bodyPr/>
          <a:lstStyle/>
          <a:p>
            <a:r>
              <a:rPr lang="en-GB" dirty="0"/>
              <a:t>Field Hospital – Tomas </a:t>
            </a:r>
            <a:r>
              <a:rPr lang="en-GB" dirty="0" err="1"/>
              <a:t>Halek</a:t>
            </a:r>
            <a:endParaRPr lang="en-GB" dirty="0"/>
          </a:p>
        </p:txBody>
      </p:sp>
      <p:sp>
        <p:nvSpPr>
          <p:cNvPr id="3" name="Text Placeholder 2">
            <a:extLst>
              <a:ext uri="{FF2B5EF4-FFF2-40B4-BE49-F238E27FC236}">
                <a16:creationId xmlns:a16="http://schemas.microsoft.com/office/drawing/2014/main" id="{98A1BE68-48ED-4775-BB0C-98E28D53C885}"/>
              </a:ext>
            </a:extLst>
          </p:cNvPr>
          <p:cNvSpPr>
            <a:spLocks noGrp="1"/>
          </p:cNvSpPr>
          <p:nvPr>
            <p:ph type="body" sz="quarter" idx="4294967295"/>
          </p:nvPr>
        </p:nvSpPr>
        <p:spPr>
          <a:xfrm>
            <a:off x="468309" y="1756131"/>
            <a:ext cx="8207370" cy="3833447"/>
          </a:xfrm>
          <a:prstGeom prst="rect">
            <a:avLst/>
          </a:prstGeom>
        </p:spPr>
        <p:txBody>
          <a:bodyPr/>
          <a:lstStyle/>
          <a:p>
            <a:pPr marL="457200" indent="-457200">
              <a:buFont typeface="Wingdings" panose="05000000000000000000" pitchFamily="2" charset="2"/>
              <a:buChar char="v"/>
            </a:pPr>
            <a:r>
              <a:rPr lang="en-GB" b="1" dirty="0">
                <a:solidFill>
                  <a:schemeClr val="tx1"/>
                </a:solidFill>
                <a:latin typeface="Arial" panose="020B0604020202020204" pitchFamily="34" charset="0"/>
                <a:cs typeface="Arial" panose="020B0604020202020204" pitchFamily="34" charset="0"/>
              </a:rPr>
              <a:t>Diagnostic</a:t>
            </a:r>
            <a:r>
              <a:rPr lang="en-GB" dirty="0">
                <a:solidFill>
                  <a:schemeClr val="tx1"/>
                </a:solidFill>
                <a:latin typeface="Arial" panose="020B0604020202020204" pitchFamily="34" charset="0"/>
                <a:cs typeface="Arial" panose="020B0604020202020204" pitchFamily="34" charset="0"/>
              </a:rPr>
              <a:t> – signs of times – “the duty” (GS, 4) </a:t>
            </a:r>
          </a:p>
          <a:p>
            <a:pPr marL="457200" indent="-457200">
              <a:buFont typeface="Wingdings" panose="05000000000000000000" pitchFamily="2" charset="2"/>
              <a:buChar char="v"/>
            </a:pPr>
            <a:r>
              <a:rPr lang="en-GB" b="1" dirty="0">
                <a:solidFill>
                  <a:schemeClr val="tx1"/>
                </a:solidFill>
                <a:latin typeface="Arial" panose="020B0604020202020204" pitchFamily="34" charset="0"/>
                <a:cs typeface="Arial" panose="020B0604020202020204" pitchFamily="34" charset="0"/>
              </a:rPr>
              <a:t>Preventive</a:t>
            </a:r>
            <a:r>
              <a:rPr lang="en-GB" dirty="0">
                <a:solidFill>
                  <a:schemeClr val="tx1"/>
                </a:solidFill>
                <a:latin typeface="Arial" panose="020B0604020202020204" pitchFamily="34" charset="0"/>
                <a:cs typeface="Arial" panose="020B0604020202020204" pitchFamily="34" charset="0"/>
              </a:rPr>
              <a:t> – immune system against viruses of racism, populism, misogyny and fear</a:t>
            </a:r>
          </a:p>
          <a:p>
            <a:pPr marL="457200" indent="-457200">
              <a:buFont typeface="Wingdings" panose="05000000000000000000" pitchFamily="2" charset="2"/>
              <a:buChar char="v"/>
            </a:pPr>
            <a:r>
              <a:rPr lang="en-GB" b="1" dirty="0">
                <a:solidFill>
                  <a:schemeClr val="tx1"/>
                </a:solidFill>
                <a:latin typeface="Arial" panose="020B0604020202020204" pitchFamily="34" charset="0"/>
                <a:cs typeface="Arial" panose="020B0604020202020204" pitchFamily="34" charset="0"/>
              </a:rPr>
              <a:t>Convalescent</a:t>
            </a:r>
            <a:r>
              <a:rPr lang="en-GB" dirty="0">
                <a:solidFill>
                  <a:schemeClr val="tx1"/>
                </a:solidFill>
                <a:latin typeface="Arial" panose="020B0604020202020204" pitchFamily="34" charset="0"/>
                <a:cs typeface="Arial" panose="020B0604020202020204" pitchFamily="34" charset="0"/>
              </a:rPr>
              <a:t> – recovery from trauma through lament, forgiveness and accompaniment</a:t>
            </a:r>
          </a:p>
          <a:p>
            <a:pPr marL="457200" indent="-457200">
              <a:buFont typeface="Wingdings" panose="05000000000000000000" pitchFamily="2" charset="2"/>
              <a:buChar char="v"/>
            </a:pPr>
            <a:endParaRPr lang="en-GB" dirty="0">
              <a:latin typeface="Arial" panose="020B0604020202020204" pitchFamily="34" charset="0"/>
              <a:cs typeface="Arial" panose="020B0604020202020204" pitchFamily="34" charset="0"/>
            </a:endParaRPr>
          </a:p>
          <a:p>
            <a:pPr marL="0" indent="0"/>
            <a:r>
              <a:rPr lang="en-GB" dirty="0">
                <a:latin typeface="Arial" panose="020B0604020202020204" pitchFamily="34" charset="0"/>
                <a:cs typeface="Arial" panose="020B0604020202020204" pitchFamily="34" charset="0"/>
                <a:hlinkClick r:id="rId3"/>
              </a:rPr>
              <a:t>https://www.americamagazine.org/faith/2020/04/03/christianity-time-sickness</a:t>
            </a:r>
            <a:endParaRPr lang="en-GB" dirty="0">
              <a:latin typeface="Arial" panose="020B0604020202020204" pitchFamily="34" charset="0"/>
              <a:cs typeface="Arial" panose="020B0604020202020204" pitchFamily="34" charset="0"/>
            </a:endParaRPr>
          </a:p>
          <a:p>
            <a:pPr marL="0" indent="0"/>
            <a:endParaRPr lang="en-GB" dirty="0"/>
          </a:p>
        </p:txBody>
      </p:sp>
    </p:spTree>
    <p:extLst>
      <p:ext uri="{BB962C8B-B14F-4D97-AF65-F5344CB8AC3E}">
        <p14:creationId xmlns:p14="http://schemas.microsoft.com/office/powerpoint/2010/main" val="1596704542"/>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785D6-2505-412A-B899-62A3D0F879FA}"/>
              </a:ext>
            </a:extLst>
          </p:cNvPr>
          <p:cNvSpPr>
            <a:spLocks noGrp="1"/>
          </p:cNvSpPr>
          <p:nvPr>
            <p:ph type="title"/>
          </p:nvPr>
        </p:nvSpPr>
        <p:spPr/>
        <p:txBody>
          <a:bodyPr/>
          <a:lstStyle/>
          <a:p>
            <a:endParaRPr lang="en-US"/>
          </a:p>
        </p:txBody>
      </p:sp>
      <p:pic>
        <p:nvPicPr>
          <p:cNvPr id="1026" name="Picture 2" descr="Are We Really Waiting for God to Appear? – Godspacelight">
            <a:extLst>
              <a:ext uri="{FF2B5EF4-FFF2-40B4-BE49-F238E27FC236}">
                <a16:creationId xmlns:a16="http://schemas.microsoft.com/office/drawing/2014/main" id="{ED4A7D5A-37D9-4CB1-A790-5D76E86639E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0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2292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EECE484-0ADE-41B0-BF3C-99EDC1ED1FC6}"/>
              </a:ext>
            </a:extLst>
          </p:cNvPr>
          <p:cNvSpPr>
            <a:spLocks noGrp="1"/>
          </p:cNvSpPr>
          <p:nvPr>
            <p:ph type="title"/>
          </p:nvPr>
        </p:nvSpPr>
        <p:spPr>
          <a:xfrm>
            <a:off x="5054346" y="638089"/>
            <a:ext cx="3614166" cy="1087765"/>
          </a:xfrm>
        </p:spPr>
        <p:txBody>
          <a:bodyPr vert="horz" lIns="91440" tIns="45720" rIns="91440" bIns="45720" rtlCol="0" anchor="b">
            <a:normAutofit/>
          </a:bodyPr>
          <a:lstStyle/>
          <a:p>
            <a:pPr>
              <a:lnSpc>
                <a:spcPct val="90000"/>
              </a:lnSpc>
              <a:spcBef>
                <a:spcPct val="0"/>
              </a:spcBef>
            </a:pPr>
            <a:r>
              <a:rPr lang="en-US" sz="4700" kern="1200" dirty="0">
                <a:solidFill>
                  <a:schemeClr val="tx1"/>
                </a:solidFill>
                <a:latin typeface="Corbel" panose="020B0503020204020204" pitchFamily="34" charset="0"/>
              </a:rPr>
              <a:t>MARCH 2020</a:t>
            </a:r>
          </a:p>
        </p:txBody>
      </p:sp>
      <p:pic>
        <p:nvPicPr>
          <p:cNvPr id="6" name="Content Placeholder 5" descr="A store inside of a building&#10;&#10;Description automatically generated">
            <a:extLst>
              <a:ext uri="{FF2B5EF4-FFF2-40B4-BE49-F238E27FC236}">
                <a16:creationId xmlns:a16="http://schemas.microsoft.com/office/drawing/2014/main" id="{6ED9398F-1A5E-4B50-93DC-3FD3D00CB62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4374" r="36976"/>
          <a:stretch/>
        </p:blipFill>
        <p:spPr>
          <a:xfrm>
            <a:off x="1099826" y="640080"/>
            <a:ext cx="2840979" cy="5577840"/>
          </a:xfrm>
          <a:prstGeom prst="rect">
            <a:avLst/>
          </a:prstGeom>
          <a:noFill/>
        </p:spPr>
      </p:pic>
      <p:sp>
        <p:nvSpPr>
          <p:cNvPr id="3" name="Content Placeholder 2">
            <a:extLst>
              <a:ext uri="{FF2B5EF4-FFF2-40B4-BE49-F238E27FC236}">
                <a16:creationId xmlns:a16="http://schemas.microsoft.com/office/drawing/2014/main" id="{419A4A30-DCC8-4D03-B1B8-4E8CB80439E7}"/>
              </a:ext>
            </a:extLst>
          </p:cNvPr>
          <p:cNvSpPr>
            <a:spLocks noGrp="1"/>
          </p:cNvSpPr>
          <p:nvPr>
            <p:ph type="body" sz="half" idx="2"/>
          </p:nvPr>
        </p:nvSpPr>
        <p:spPr>
          <a:xfrm>
            <a:off x="5054346" y="1986246"/>
            <a:ext cx="3614166" cy="3712101"/>
          </a:xfrm>
        </p:spPr>
        <p:txBody>
          <a:bodyPr vert="horz" lIns="91440" tIns="45720" rIns="91440" bIns="45720" rtlCol="0" anchor="t">
            <a:noAutofit/>
          </a:bodyPr>
          <a:lstStyle/>
          <a:p>
            <a:pPr>
              <a:lnSpc>
                <a:spcPct val="90000"/>
              </a:lnSpc>
            </a:pPr>
            <a:r>
              <a:rPr lang="en-US" sz="2000" dirty="0">
                <a:solidFill>
                  <a:schemeClr val="tx1"/>
                </a:solidFill>
                <a:latin typeface="Corbel" panose="020B0503020204020204" pitchFamily="34" charset="0"/>
                <a:cs typeface="Arial" panose="020B0604020202020204" pitchFamily="34" charset="0"/>
              </a:rPr>
              <a:t>“</a:t>
            </a:r>
            <a:r>
              <a:rPr lang="en-GB" sz="2000" dirty="0">
                <a:solidFill>
                  <a:schemeClr val="tx1"/>
                </a:solidFill>
                <a:latin typeface="Corbel" panose="020B0503020204020204" pitchFamily="34" charset="0"/>
                <a:cs typeface="Arial" panose="020B0604020202020204" pitchFamily="34" charset="0"/>
              </a:rPr>
              <a:t>Like the disciples in the Gospel we were caught off guard by an unexpected, turbulent storm. We have realized that we are on the same boat, all of us fragile and disoriented, but at the same time important and needed, all of us called to row together, each of us in need of comforting the other.</a:t>
            </a:r>
            <a:r>
              <a:rPr lang="en-US" sz="2000" dirty="0">
                <a:solidFill>
                  <a:schemeClr val="tx1"/>
                </a:solidFill>
                <a:latin typeface="Corbel" panose="020B0503020204020204" pitchFamily="34" charset="0"/>
                <a:cs typeface="Arial" panose="020B0604020202020204" pitchFamily="34" charset="0"/>
              </a:rPr>
              <a:t>”</a:t>
            </a:r>
          </a:p>
          <a:p>
            <a:pPr>
              <a:lnSpc>
                <a:spcPct val="90000"/>
              </a:lnSpc>
            </a:pPr>
            <a:r>
              <a:rPr lang="en-US" sz="2000" dirty="0">
                <a:solidFill>
                  <a:schemeClr val="tx1"/>
                </a:solidFill>
                <a:latin typeface="Corbel" panose="020B0503020204020204" pitchFamily="34" charset="0"/>
                <a:cs typeface="Arial" panose="020B0604020202020204" pitchFamily="34" charset="0"/>
              </a:rPr>
              <a:t>Pope Francis</a:t>
            </a:r>
          </a:p>
        </p:txBody>
      </p:sp>
    </p:spTree>
    <p:extLst>
      <p:ext uri="{BB962C8B-B14F-4D97-AF65-F5344CB8AC3E}">
        <p14:creationId xmlns:p14="http://schemas.microsoft.com/office/powerpoint/2010/main" val="181064632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 name="Rectangle 7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021BCAF5-C186-4843-A5F5-040DEBBD0D3C}"/>
              </a:ext>
            </a:extLst>
          </p:cNvPr>
          <p:cNvSpPr>
            <a:spLocks noGrp="1"/>
          </p:cNvSpPr>
          <p:nvPr>
            <p:ph type="title"/>
          </p:nvPr>
        </p:nvSpPr>
        <p:spPr>
          <a:xfrm>
            <a:off x="473202" y="639520"/>
            <a:ext cx="2571750" cy="1719072"/>
          </a:xfrm>
        </p:spPr>
        <p:txBody>
          <a:bodyPr vert="horz" lIns="91440" tIns="45720" rIns="91440" bIns="45720" rtlCol="0" anchor="b">
            <a:normAutofit/>
          </a:bodyPr>
          <a:lstStyle/>
          <a:p>
            <a:r>
              <a:rPr lang="en-US" sz="4700" b="1" kern="1200" dirty="0">
                <a:solidFill>
                  <a:schemeClr val="tx1"/>
                </a:solidFill>
                <a:latin typeface="Corbel" panose="020B0503020204020204" pitchFamily="34" charset="0"/>
              </a:rPr>
              <a:t>Field Hospital</a:t>
            </a:r>
          </a:p>
        </p:txBody>
      </p:sp>
      <p:sp>
        <p:nvSpPr>
          <p:cNvPr id="103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0CEB64BF-DF34-4FE0-AD50-EE3255B24B45}"/>
              </a:ext>
            </a:extLst>
          </p:cNvPr>
          <p:cNvSpPr>
            <a:spLocks noGrp="1"/>
          </p:cNvSpPr>
          <p:nvPr>
            <p:ph sz="half" idx="1"/>
          </p:nvPr>
        </p:nvSpPr>
        <p:spPr>
          <a:xfrm>
            <a:off x="473202" y="2807208"/>
            <a:ext cx="2571750" cy="3410712"/>
          </a:xfrm>
        </p:spPr>
        <p:txBody>
          <a:bodyPr vert="horz" lIns="91440" tIns="45720" rIns="91440" bIns="45720" rtlCol="0" anchor="t">
            <a:noAutofit/>
          </a:bodyPr>
          <a:lstStyle/>
          <a:p>
            <a:pPr marL="0" indent="0">
              <a:buNone/>
            </a:pPr>
            <a:r>
              <a:rPr lang="en-US" sz="2000" b="1" dirty="0">
                <a:latin typeface="Corbel" panose="020B0503020204020204" pitchFamily="34" charset="0"/>
                <a:cs typeface="Arial" panose="020B0604020202020204" pitchFamily="34" charset="0"/>
              </a:rPr>
              <a:t>“</a:t>
            </a:r>
            <a:r>
              <a:rPr lang="en-US" sz="2000" dirty="0">
                <a:latin typeface="Corbel" panose="020B0503020204020204" pitchFamily="34" charset="0"/>
                <a:cs typeface="Arial" panose="020B0604020202020204" pitchFamily="34" charset="0"/>
              </a:rPr>
              <a:t>The thing the church needs most today is the ability to heal wounds and to warm the hearts of the faithful; it needs nearness, proximity. I see the church as a field hospital after battle.</a:t>
            </a:r>
            <a:r>
              <a:rPr lang="en-US" sz="2000" b="1" dirty="0">
                <a:latin typeface="Corbel" panose="020B0503020204020204" pitchFamily="34" charset="0"/>
                <a:cs typeface="Arial" panose="020B0604020202020204" pitchFamily="34" charset="0"/>
              </a:rPr>
              <a:t>”</a:t>
            </a:r>
          </a:p>
          <a:p>
            <a:pPr marL="0"/>
            <a:endParaRPr lang="en-US" sz="2000" b="1" dirty="0">
              <a:latin typeface="Corbel" panose="020B0503020204020204" pitchFamily="34" charset="0"/>
              <a:cs typeface="Arial" panose="020B0604020202020204" pitchFamily="34" charset="0"/>
            </a:endParaRPr>
          </a:p>
          <a:p>
            <a:pPr marL="0" indent="0">
              <a:buNone/>
            </a:pPr>
            <a:r>
              <a:rPr lang="en-US" sz="2000" dirty="0">
                <a:latin typeface="Corbel" panose="020B0503020204020204" pitchFamily="34" charset="0"/>
                <a:cs typeface="Arial" panose="020B0604020202020204" pitchFamily="34" charset="0"/>
              </a:rPr>
              <a:t>Pope Francis</a:t>
            </a:r>
          </a:p>
        </p:txBody>
      </p:sp>
      <p:pic>
        <p:nvPicPr>
          <p:cNvPr id="1026" name="Picture 2" descr="Field Hospital in Church Ruins, Neuvilly, France by Unknown Artist ...">
            <a:extLst>
              <a:ext uri="{FF2B5EF4-FFF2-40B4-BE49-F238E27FC236}">
                <a16:creationId xmlns:a16="http://schemas.microsoft.com/office/drawing/2014/main" id="{C3CAE9FB-A598-4B0D-889E-FE78FF076EE3}"/>
              </a:ext>
            </a:extLst>
          </p:cNvPr>
          <p:cNvPicPr>
            <a:picLocks noGrp="1" noChangeAspect="1" noChangeArrowheads="1"/>
          </p:cNvPicPr>
          <p:nvPr>
            <p:ph sz="half" idx="2"/>
          </p:nvPr>
        </p:nvPicPr>
        <p:blipFill rotWithShape="1">
          <a:blip r:embed="rId3" cstate="hqprint">
            <a:extLst>
              <a:ext uri="{28A0092B-C50C-407E-A947-70E740481C1C}">
                <a14:useLocalDpi xmlns:a14="http://schemas.microsoft.com/office/drawing/2010/main" val="0"/>
              </a:ext>
            </a:extLst>
          </a:blip>
          <a:srcRect t="2403" r="-2" b="-2"/>
          <a:stretch/>
        </p:blipFill>
        <p:spPr bwMode="auto">
          <a:xfrm>
            <a:off x="3490722" y="1420284"/>
            <a:ext cx="5177790" cy="4483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356163"/>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7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48ED0EC9-C01F-440B-856B-F93AE5D6B878}"/>
              </a:ext>
            </a:extLst>
          </p:cNvPr>
          <p:cNvSpPr>
            <a:spLocks noGrp="1"/>
          </p:cNvSpPr>
          <p:nvPr>
            <p:ph type="title"/>
          </p:nvPr>
        </p:nvSpPr>
        <p:spPr>
          <a:xfrm>
            <a:off x="5054346" y="638089"/>
            <a:ext cx="3614166" cy="1476801"/>
          </a:xfrm>
        </p:spPr>
        <p:txBody>
          <a:bodyPr vert="horz" lIns="91440" tIns="45720" rIns="91440" bIns="45720" rtlCol="0" anchor="b">
            <a:normAutofit/>
          </a:bodyPr>
          <a:lstStyle/>
          <a:p>
            <a:pPr>
              <a:lnSpc>
                <a:spcPct val="90000"/>
              </a:lnSpc>
              <a:spcBef>
                <a:spcPct val="0"/>
              </a:spcBef>
            </a:pPr>
            <a:r>
              <a:rPr lang="en-US" sz="4700" b="1" dirty="0">
                <a:solidFill>
                  <a:schemeClr val="tx1"/>
                </a:solidFill>
                <a:latin typeface="Corbel" panose="020B0503020204020204" pitchFamily="34" charset="0"/>
                <a:cs typeface="+mj-cs"/>
              </a:rPr>
              <a:t>Diagnosis</a:t>
            </a:r>
            <a:endParaRPr lang="en-US" sz="4700" b="1" kern="1200" dirty="0">
              <a:solidFill>
                <a:schemeClr val="tx1"/>
              </a:solidFill>
              <a:latin typeface="Corbel" panose="020B0503020204020204" pitchFamily="34" charset="0"/>
              <a:cs typeface="+mj-cs"/>
            </a:endParaRPr>
          </a:p>
        </p:txBody>
      </p:sp>
      <p:pic>
        <p:nvPicPr>
          <p:cNvPr id="4098" name="Picture 2" descr="What Adam and Eve Can Teach Us About Love | Time">
            <a:extLst>
              <a:ext uri="{FF2B5EF4-FFF2-40B4-BE49-F238E27FC236}">
                <a16:creationId xmlns:a16="http://schemas.microsoft.com/office/drawing/2014/main" id="{5603CCD8-2E32-49B9-AF17-9FD9D2AFD256}"/>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tretch>
            <a:fillRect/>
          </a:stretch>
        </p:blipFill>
        <p:spPr bwMode="auto">
          <a:xfrm>
            <a:off x="475488" y="1837370"/>
            <a:ext cx="4094226" cy="3679308"/>
          </a:xfrm>
          <a:prstGeom prst="rect">
            <a:avLst/>
          </a:prstGeom>
          <a:noFill/>
          <a:extLst>
            <a:ext uri="{909E8E84-426E-40DD-AFC4-6F175D3DCCD1}">
              <a14:hiddenFill xmlns:a14="http://schemas.microsoft.com/office/drawing/2010/main">
                <a:solidFill>
                  <a:srgbClr val="FFFFFF"/>
                </a:solidFill>
              </a14:hiddenFill>
            </a:ext>
          </a:extLst>
        </p:spPr>
      </p:pic>
      <p:sp>
        <p:nvSpPr>
          <p:cNvPr id="75"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4346"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1FCC0E3-37A7-472B-ACF0-B8D749F8BE7D}"/>
              </a:ext>
            </a:extLst>
          </p:cNvPr>
          <p:cNvSpPr>
            <a:spLocks noGrp="1"/>
          </p:cNvSpPr>
          <p:nvPr>
            <p:ph sz="quarter" idx="4294967295"/>
          </p:nvPr>
        </p:nvSpPr>
        <p:spPr>
          <a:xfrm>
            <a:off x="5054346" y="2669122"/>
            <a:ext cx="3614166" cy="3550789"/>
          </a:xfrm>
          <a:prstGeom prst="rect">
            <a:avLst/>
          </a:prstGeom>
        </p:spPr>
        <p:txBody>
          <a:bodyPr vert="horz" lIns="91440" tIns="45720" rIns="91440" bIns="45720" rtlCol="0" anchor="t">
            <a:normAutofit lnSpcReduction="10000"/>
          </a:bodyPr>
          <a:lstStyle/>
          <a:p>
            <a:pPr marL="0" indent="0">
              <a:spcAft>
                <a:spcPts val="800"/>
              </a:spcAft>
              <a:buNone/>
            </a:pPr>
            <a:r>
              <a:rPr lang="en-US" sz="1800" dirty="0">
                <a:effectLst/>
                <a:latin typeface="Corbel" panose="020B0503020204020204" pitchFamily="34" charset="0"/>
                <a:cs typeface="Arial" panose="020B0604020202020204" pitchFamily="34" charset="0"/>
              </a:rPr>
              <a:t>“Our sin lies in failing to </a:t>
            </a:r>
            <a:r>
              <a:rPr lang="en-US" sz="1800" dirty="0" err="1">
                <a:effectLst/>
                <a:latin typeface="Corbel" panose="020B0503020204020204" pitchFamily="34" charset="0"/>
                <a:cs typeface="Arial" panose="020B0604020202020204" pitchFamily="34" charset="0"/>
              </a:rPr>
              <a:t>recognise</a:t>
            </a:r>
            <a:r>
              <a:rPr lang="en-US" sz="1800" dirty="0">
                <a:effectLst/>
                <a:latin typeface="Corbel" panose="020B0503020204020204" pitchFamily="34" charset="0"/>
                <a:cs typeface="Arial" panose="020B0604020202020204" pitchFamily="34" charset="0"/>
              </a:rPr>
              <a:t> value, in wanting to possess and exploit that which we do not value as gift. Sin always has this same root of possessiveness, of enrichment at the expense of other people and creation itself…..The sin is in exploiting that which must not be exploited, in extracting wealth (power or satisfaction) from where it should not be taken. Sin is a rejection of the limits that love requires.”</a:t>
            </a:r>
          </a:p>
          <a:p>
            <a:pPr marL="0" indent="0">
              <a:spcAft>
                <a:spcPts val="800"/>
              </a:spcAft>
              <a:buNone/>
            </a:pPr>
            <a:r>
              <a:rPr lang="en-US" sz="1600" dirty="0">
                <a:effectLst/>
                <a:latin typeface="Corbel" panose="020B0503020204020204" pitchFamily="34" charset="0"/>
                <a:cs typeface="Arial" panose="020B0604020202020204" pitchFamily="34" charset="0"/>
              </a:rPr>
              <a:t>Pope Francis</a:t>
            </a:r>
            <a:r>
              <a:rPr lang="en-US" sz="1600" i="1" dirty="0">
                <a:effectLst/>
                <a:latin typeface="Corbel" panose="020B0503020204020204" pitchFamily="34" charset="0"/>
                <a:cs typeface="Arial" panose="020B0604020202020204" pitchFamily="34" charset="0"/>
              </a:rPr>
              <a:t>, Let Us Dream</a:t>
            </a:r>
          </a:p>
          <a:p>
            <a:endParaRPr lang="en-US" sz="1600" dirty="0"/>
          </a:p>
        </p:txBody>
      </p:sp>
    </p:spTree>
    <p:extLst>
      <p:ext uri="{BB962C8B-B14F-4D97-AF65-F5344CB8AC3E}">
        <p14:creationId xmlns:p14="http://schemas.microsoft.com/office/powerpoint/2010/main" val="3519874195"/>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89F06-FBA1-41B9-BF16-2C3A6316F75D}"/>
              </a:ext>
            </a:extLst>
          </p:cNvPr>
          <p:cNvSpPr>
            <a:spLocks noGrp="1"/>
          </p:cNvSpPr>
          <p:nvPr>
            <p:ph type="title"/>
          </p:nvPr>
        </p:nvSpPr>
        <p:spPr>
          <a:xfrm>
            <a:off x="491490" y="365125"/>
            <a:ext cx="3840085" cy="1692794"/>
          </a:xfrm>
        </p:spPr>
        <p:txBody>
          <a:bodyPr vert="horz" lIns="91440" tIns="45720" rIns="91440" bIns="45720" rtlCol="0" anchor="ctr">
            <a:noAutofit/>
          </a:bodyPr>
          <a:lstStyle/>
          <a:p>
            <a:pPr>
              <a:lnSpc>
                <a:spcPct val="90000"/>
              </a:lnSpc>
              <a:spcBef>
                <a:spcPct val="0"/>
              </a:spcBef>
            </a:pPr>
            <a:r>
              <a:rPr lang="en-US" b="1" dirty="0">
                <a:solidFill>
                  <a:schemeClr val="tx1"/>
                </a:solidFill>
                <a:latin typeface="Corbel" panose="020B0503020204020204" pitchFamily="34" charset="0"/>
                <a:cs typeface="+mj-cs"/>
              </a:rPr>
              <a:t>Salvation is universal and integral</a:t>
            </a:r>
          </a:p>
        </p:txBody>
      </p:sp>
      <p:cxnSp>
        <p:nvCxnSpPr>
          <p:cNvPr id="74" name="Straight Arrow Connector 73">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04F4C01F-911B-4188-AAB3-4127E87D8BBF}"/>
              </a:ext>
            </a:extLst>
          </p:cNvPr>
          <p:cNvSpPr>
            <a:spLocks noGrp="1"/>
          </p:cNvSpPr>
          <p:nvPr>
            <p:ph sz="quarter" idx="4294967295"/>
          </p:nvPr>
        </p:nvSpPr>
        <p:spPr>
          <a:xfrm>
            <a:off x="491490" y="2575033"/>
            <a:ext cx="3840085" cy="3759153"/>
          </a:xfrm>
        </p:spPr>
        <p:txBody>
          <a:bodyPr vert="horz" lIns="91440" tIns="45720" rIns="91440" bIns="45720" rtlCol="0">
            <a:noAutofit/>
          </a:bodyPr>
          <a:lstStyle/>
          <a:p>
            <a:pPr marL="0" indent="0">
              <a:buNone/>
            </a:pPr>
            <a:r>
              <a:rPr lang="en-US" b="0" dirty="0">
                <a:effectLst/>
                <a:latin typeface="Corbel" panose="020B0503020204020204" pitchFamily="34" charset="0"/>
                <a:cs typeface="Arial" panose="020B0604020202020204" pitchFamily="34" charset="0"/>
              </a:rPr>
              <a:t>“God, in Christ, redeems not only the individual person but also the social relations existing between men and women.”</a:t>
            </a:r>
          </a:p>
          <a:p>
            <a:pPr marL="0" indent="0">
              <a:buNone/>
            </a:pPr>
            <a:endParaRPr lang="en-US" dirty="0">
              <a:latin typeface="Corbel" panose="020B0503020204020204" pitchFamily="34" charset="0"/>
              <a:cs typeface="Arial" panose="020B0604020202020204" pitchFamily="34" charset="0"/>
            </a:endParaRPr>
          </a:p>
          <a:p>
            <a:pPr marL="0" indent="0">
              <a:buNone/>
            </a:pPr>
            <a:r>
              <a:rPr lang="en-US" sz="2000" i="1" dirty="0">
                <a:latin typeface="Corbel" panose="020B0503020204020204" pitchFamily="34" charset="0"/>
                <a:cs typeface="Arial" panose="020B0604020202020204" pitchFamily="34" charset="0"/>
              </a:rPr>
              <a:t>Compendium of the Social Doctrine of the Church</a:t>
            </a:r>
            <a:r>
              <a:rPr lang="en-US" sz="2400" dirty="0">
                <a:latin typeface="Corbel" panose="020B0503020204020204" pitchFamily="34" charset="0"/>
                <a:cs typeface="Arial" panose="020B0604020202020204" pitchFamily="34" charset="0"/>
              </a:rPr>
              <a:t>, </a:t>
            </a:r>
            <a:r>
              <a:rPr lang="en-US" sz="2000" dirty="0">
                <a:latin typeface="Corbel" panose="020B0503020204020204" pitchFamily="34" charset="0"/>
                <a:cs typeface="Arial" panose="020B0604020202020204" pitchFamily="34" charset="0"/>
              </a:rPr>
              <a:t>52</a:t>
            </a:r>
          </a:p>
        </p:txBody>
      </p:sp>
      <p:pic>
        <p:nvPicPr>
          <p:cNvPr id="3" name="Picture 2" descr="Teaching the Difference Between Redemption and Salvation">
            <a:extLst>
              <a:ext uri="{FF2B5EF4-FFF2-40B4-BE49-F238E27FC236}">
                <a16:creationId xmlns:a16="http://schemas.microsoft.com/office/drawing/2014/main" id="{2C1BA9F6-7594-4922-90FA-EDFBD12CF2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31" r="51233"/>
          <a:stretch/>
        </p:blipFill>
        <p:spPr bwMode="auto">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982131"/>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5A571-7A9A-461D-81CF-F7C68E039B00}"/>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A23FF7A2-A414-4C3E-A7E3-F5B2F31EFE6B}"/>
              </a:ext>
            </a:extLst>
          </p:cNvPr>
          <p:cNvSpPr>
            <a:spLocks noGrp="1"/>
          </p:cNvSpPr>
          <p:nvPr>
            <p:ph type="body" sz="quarter" idx="4294967295"/>
          </p:nvPr>
        </p:nvSpPr>
        <p:spPr>
          <a:xfrm>
            <a:off x="468309" y="1268409"/>
            <a:ext cx="8207370" cy="4321170"/>
          </a:xfrm>
          <a:prstGeom prst="rect">
            <a:avLst/>
          </a:prstGeom>
        </p:spPr>
        <p:txBody>
          <a:bodyPr/>
          <a:lstStyle/>
          <a:p>
            <a:pPr marL="0" indent="0">
              <a:buNone/>
            </a:pPr>
            <a:r>
              <a:rPr lang="en-GB" sz="3200" dirty="0">
                <a:solidFill>
                  <a:srgbClr val="000000"/>
                </a:solidFill>
                <a:latin typeface="Corbel" panose="020B0503020204020204" pitchFamily="34" charset="0"/>
              </a:rPr>
              <a:t>“T</a:t>
            </a:r>
            <a:r>
              <a:rPr lang="en-GB" sz="3200" b="0" i="0" dirty="0">
                <a:solidFill>
                  <a:srgbClr val="000000"/>
                </a:solidFill>
                <a:effectLst/>
                <a:latin typeface="Corbel" panose="020B0503020204020204" pitchFamily="34" charset="0"/>
              </a:rPr>
              <a:t>he Church aims at a “</a:t>
            </a:r>
            <a:r>
              <a:rPr lang="en-GB" sz="3200" b="1" i="0" dirty="0">
                <a:solidFill>
                  <a:srgbClr val="000000"/>
                </a:solidFill>
                <a:effectLst/>
                <a:latin typeface="Corbel" panose="020B0503020204020204" pitchFamily="34" charset="0"/>
              </a:rPr>
              <a:t>complete form of humanism</a:t>
            </a:r>
            <a:r>
              <a:rPr lang="en-GB" sz="3200" b="0" i="0" dirty="0">
                <a:solidFill>
                  <a:srgbClr val="000000"/>
                </a:solidFill>
                <a:effectLst/>
                <a:latin typeface="Corbel" panose="020B0503020204020204" pitchFamily="34" charset="0"/>
              </a:rPr>
              <a:t>”, that is to say, at the “</a:t>
            </a:r>
            <a:r>
              <a:rPr lang="en-GB" sz="3200" b="1" i="0" dirty="0">
                <a:solidFill>
                  <a:srgbClr val="000000"/>
                </a:solidFill>
                <a:effectLst/>
                <a:latin typeface="Corbel" panose="020B0503020204020204" pitchFamily="34" charset="0"/>
              </a:rPr>
              <a:t>liberation from everything that oppresses man” </a:t>
            </a:r>
            <a:r>
              <a:rPr lang="en-GB" sz="3200" b="0" i="0" dirty="0">
                <a:solidFill>
                  <a:srgbClr val="000000"/>
                </a:solidFill>
                <a:effectLst/>
                <a:latin typeface="Corbel" panose="020B0503020204020204" pitchFamily="34" charset="0"/>
              </a:rPr>
              <a:t>and “the development of the whole man and of all men”. The Church's social doctrine indicates the path to follow for a society reconciled and in harmony through justice and love.”</a:t>
            </a:r>
          </a:p>
          <a:p>
            <a:endParaRPr lang="en-GB" dirty="0">
              <a:solidFill>
                <a:srgbClr val="000000"/>
              </a:solidFill>
              <a:latin typeface="Corbel" panose="020B0503020204020204" pitchFamily="34" charset="0"/>
            </a:endParaRPr>
          </a:p>
          <a:p>
            <a:pPr marL="0" indent="0">
              <a:buNone/>
            </a:pPr>
            <a:r>
              <a:rPr lang="en-GB" i="1" dirty="0">
                <a:solidFill>
                  <a:srgbClr val="000000"/>
                </a:solidFill>
                <a:latin typeface="Corbel" panose="020B0503020204020204" pitchFamily="34" charset="0"/>
              </a:rPr>
              <a:t>Compendium</a:t>
            </a:r>
            <a:r>
              <a:rPr lang="en-GB" dirty="0">
                <a:solidFill>
                  <a:srgbClr val="000000"/>
                </a:solidFill>
                <a:latin typeface="Corbel" panose="020B0503020204020204" pitchFamily="34" charset="0"/>
              </a:rPr>
              <a:t>, 82</a:t>
            </a:r>
            <a:endParaRPr lang="en-GB" dirty="0">
              <a:latin typeface="Corbel" panose="020B0503020204020204" pitchFamily="34" charset="0"/>
            </a:endParaRPr>
          </a:p>
        </p:txBody>
      </p:sp>
    </p:spTree>
    <p:extLst>
      <p:ext uri="{BB962C8B-B14F-4D97-AF65-F5344CB8AC3E}">
        <p14:creationId xmlns:p14="http://schemas.microsoft.com/office/powerpoint/2010/main" val="2062485452"/>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
</file>

<file path=ppt/theme/theme1.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26B16A73366D4EA0108F3C775F79E0" ma:contentTypeVersion="13" ma:contentTypeDescription="Create a new document." ma:contentTypeScope="" ma:versionID="ccdf83cdbea6c5c39dcd8b0efe9fe745">
  <xsd:schema xmlns:xsd="http://www.w3.org/2001/XMLSchema" xmlns:xs="http://www.w3.org/2001/XMLSchema" xmlns:p="http://schemas.microsoft.com/office/2006/metadata/properties" xmlns:ns3="07b2eb70-fcc3-4bd8-bec3-de68ead6c19b" xmlns:ns4="4ad9ea8e-ad59-4a39-921d-dcf104a91d24" targetNamespace="http://schemas.microsoft.com/office/2006/metadata/properties" ma:root="true" ma:fieldsID="60225066a6a38c80ace035f28edb9e79" ns3:_="" ns4:_="">
    <xsd:import namespace="07b2eb70-fcc3-4bd8-bec3-de68ead6c19b"/>
    <xsd:import namespace="4ad9ea8e-ad59-4a39-921d-dcf104a91d2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b2eb70-fcc3-4bd8-bec3-de68ead6c19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d9ea8e-ad59-4a39-921d-dcf104a91d2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974ACF-1B30-4963-A893-B8E0F2EE82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b2eb70-fcc3-4bd8-bec3-de68ead6c19b"/>
    <ds:schemaRef ds:uri="4ad9ea8e-ad59-4a39-921d-dcf104a91d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2A8FAE-0762-44CD-9344-CEA0D78B793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5D6CDEF-D0A7-4085-8CCA-A968F3F221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687</TotalTime>
  <Words>2770</Words>
  <Application>Microsoft Office PowerPoint</Application>
  <PresentationFormat>On-screen Show (4:3)</PresentationFormat>
  <Paragraphs>199</Paragraphs>
  <Slides>33</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Corbel</vt:lpstr>
      <vt:lpstr>Gill Sans MT</vt:lpstr>
      <vt:lpstr>Perpetua</vt:lpstr>
      <vt:lpstr>Wingdings</vt:lpstr>
      <vt:lpstr>Wingdings 3</vt:lpstr>
      <vt:lpstr>blank</vt:lpstr>
      <vt:lpstr>PowerPoint Presentation</vt:lpstr>
      <vt:lpstr>Being truly human</vt:lpstr>
      <vt:lpstr>Lockdown 2020:  What did we remember about being truly human?</vt:lpstr>
      <vt:lpstr>PowerPoint Presentation</vt:lpstr>
      <vt:lpstr>MARCH 2020</vt:lpstr>
      <vt:lpstr>Field Hospital</vt:lpstr>
      <vt:lpstr>Diagnosis</vt:lpstr>
      <vt:lpstr>Salvation is universal and integral</vt:lpstr>
      <vt:lpstr>PowerPoint Presentation</vt:lpstr>
      <vt:lpstr>The Nazareth Manifesto</vt:lpstr>
      <vt:lpstr>Preferential option for the poor</vt:lpstr>
      <vt:lpstr>Go to the margins</vt:lpstr>
      <vt:lpstr>Let the oppressed go free</vt:lpstr>
      <vt:lpstr>PowerPoint Presentation</vt:lpstr>
      <vt:lpstr>The Purpose of Catholic Education</vt:lpstr>
      <vt:lpstr>PowerPoint Presentation</vt:lpstr>
      <vt:lpstr>PowerPoint Presentation</vt:lpstr>
      <vt:lpstr>PowerPoint Presentation</vt:lpstr>
      <vt:lpstr>PowerPoint Presentation</vt:lpstr>
      <vt:lpstr>PowerPoint Presentation</vt:lpstr>
      <vt:lpstr>Synod 2023 Ten Thematic Nuclei</vt:lpstr>
      <vt:lpstr>Synod 2021-23</vt:lpstr>
      <vt:lpstr>PowerPoint Presentation</vt:lpstr>
      <vt:lpstr>PowerPoint Presentation</vt:lpstr>
      <vt:lpstr>PowerPoint Presentation</vt:lpstr>
      <vt:lpstr>PowerPoint Presentation</vt:lpstr>
      <vt:lpstr>No-one is too small to make a difference</vt:lpstr>
      <vt:lpstr>PowerPoint Presentation</vt:lpstr>
      <vt:lpstr>Caritas: the face of Christ</vt:lpstr>
      <vt:lpstr>Authority and Power</vt:lpstr>
      <vt:lpstr>PowerPoint Presentation</vt:lpstr>
      <vt:lpstr>Being Human</vt:lpstr>
      <vt:lpstr>Field Hospital – Tomas Halek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Caritas family</dc:title>
  <dc:creator>Philip McCarthy</dc:creator>
  <cp:lastModifiedBy>Raymond Friel</cp:lastModifiedBy>
  <cp:revision>41</cp:revision>
  <dcterms:created xsi:type="dcterms:W3CDTF">2019-05-16T10:41:04Z</dcterms:created>
  <dcterms:modified xsi:type="dcterms:W3CDTF">2021-09-22T07:48:27Z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0x0101006526B16A73366D4EA0108F3C775F79E0</vt:lpwstr>
  </property>
</Properties>
</file>